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4.jpg" ContentType="image/png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8B8F79-DA63-4E8C-83B6-35780AF92FB9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C42D4-8219-472C-AA93-B202F46CC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82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76424" y="3602038"/>
            <a:ext cx="8791575" cy="2130426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Author names &amp; Affiliation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86" y="5527676"/>
            <a:ext cx="947955" cy="8220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535" y="5341938"/>
            <a:ext cx="2689080" cy="11701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dirty="0" smtClean="0"/>
              <a:t>VLSID 2019, New Delhi (5-9 Jan, 2019)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dirty="0" smtClean="0"/>
              <a:t>VLSID 2019, New Delhi (5-9 Jan, 2019)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dirty="0" smtClean="0"/>
              <a:t>VLSID 2019, New Delhi (5-9 Jan, 2019)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902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1565820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2389731"/>
            <a:ext cx="4878391" cy="340146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1565819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89731"/>
            <a:ext cx="4875210" cy="340146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dirty="0" smtClean="0"/>
              <a:t>VLSID 2019, New Delhi (5-9 Jan, 2019)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9282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dirty="0" smtClean="0"/>
              <a:t>VLSID 2019, New Delhi (5-9 Jan, 2019)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dirty="0" smtClean="0"/>
              <a:t>VLSID 2019, New Delhi (5-9 Jan, 2019)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dirty="0" smtClean="0"/>
              <a:t>VLSID 2019, New Delhi (5-9 Jan, 2019)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dirty="0" smtClean="0"/>
              <a:t>VLSID 2019, New Delhi (5-9 Jan, 2019)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dirty="0" smtClean="0"/>
              <a:t>VLSID 2019, New Delhi (5-9 Jan, 2019)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dirty="0" smtClean="0"/>
              <a:t>VLSID 2019, New Delhi (5-9 Jan, 2019)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dirty="0" smtClean="0"/>
              <a:t>VLSID 2019, New Delhi (5-9 Jan, 2019)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dirty="0" smtClean="0"/>
              <a:t>VLSID 2019, New Delhi (5-9 Jan, 2019)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dirty="0" smtClean="0"/>
              <a:t>VLSID 2019, New Delhi (5-9 Jan, 2019)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dirty="0" smtClean="0"/>
              <a:t>VLSID 2019, New Delhi (5-9 Jan, 2019)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dirty="0" smtClean="0"/>
              <a:t>VLSID 2019, New Delhi (5-9 Jan, 2019)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dirty="0" smtClean="0"/>
              <a:t>VLSID 2019, New Delhi (5-9 Jan, 2019)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2" y="456406"/>
            <a:ext cx="9905998" cy="1021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1549401"/>
            <a:ext cx="9905999" cy="4241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z="1050" dirty="0" smtClean="0"/>
              <a:t>VLSID 2019, New Delhi (5-9 Jan, 2019)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49" name="Picture 48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980" y="34688"/>
            <a:ext cx="2689080" cy="117010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13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smtClean="0"/>
              <a:t>VLSID 2019, New Delhi (5-9 Jan, 2019)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85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smtClean="0"/>
              <a:t>VLSID 2019, New Delhi (5-9 Jan, 2019)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13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content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smtClean="0"/>
              <a:t>VLSID 2019, New Delhi (5-9 Jan, 2019)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52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 (results)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smtClean="0"/>
              <a:t>VLSID 2019, New Delhi (5-9 Jan, 2019)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47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smtClean="0"/>
              <a:t>VLSID 2019, New Delhi (5-9 Jan, 2019)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83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560</TotalTime>
  <Words>69</Words>
  <Application>Microsoft Office PowerPoint</Application>
  <PresentationFormat>Widescreen</PresentationFormat>
  <Paragraphs>15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Tw Cen MT</vt:lpstr>
      <vt:lpstr>Circuit</vt:lpstr>
      <vt:lpstr>PowerPoint Presentation</vt:lpstr>
      <vt:lpstr>Motivation</vt:lpstr>
      <vt:lpstr>IDEA</vt:lpstr>
      <vt:lpstr>Additional content</vt:lpstr>
      <vt:lpstr>EVIDENCE (results)</vt:lpstr>
      <vt:lpstr>summary</vt:lpstr>
    </vt:vector>
  </TitlesOfParts>
  <Company>STMicroelectronics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Atul BHARGAVA</dc:creator>
  <cp:lastModifiedBy>Atul BHARGAVA</cp:lastModifiedBy>
  <cp:revision>7</cp:revision>
  <dcterms:created xsi:type="dcterms:W3CDTF">2018-12-12T17:58:09Z</dcterms:created>
  <dcterms:modified xsi:type="dcterms:W3CDTF">2018-12-13T03:29:49Z</dcterms:modified>
</cp:coreProperties>
</file>