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57" r:id="rId3"/>
    <p:sldId id="267" r:id="rId4"/>
    <p:sldId id="268" r:id="rId5"/>
    <p:sldId id="269" r:id="rId6"/>
    <p:sldId id="270" r:id="rId7"/>
    <p:sldId id="271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16B"/>
    <a:srgbClr val="FFFFFF"/>
    <a:srgbClr val="0750EE"/>
    <a:srgbClr val="001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9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D1736-FF44-4B40-8CD0-88E1DB2D16FC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FB750-1940-4DE2-A2E0-F6891340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13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6F957-2580-4189-B39D-D2C9E7339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97717"/>
            <a:ext cx="2743200" cy="230084"/>
          </a:xfrm>
        </p:spPr>
        <p:txBody>
          <a:bodyPr/>
          <a:lstStyle/>
          <a:p>
            <a:fld id="{4183005D-B0B7-40CF-9312-B0E8767955D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12192000" cy="875683"/>
          </a:xfrm>
          <a:prstGeom prst="rect">
            <a:avLst/>
          </a:prstGeom>
          <a:solidFill>
            <a:srgbClr val="0001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427AD1-FBE1-4856-87FA-4D7C2AB04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89" y="165583"/>
            <a:ext cx="9360611" cy="544512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  <a:latin typeface="Bahnschrift" panose="020B0502040204020203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5D01F7-573E-44C7-9BAB-0611F050A1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7280" y="-409768"/>
            <a:ext cx="1695214" cy="16952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0913BC-A953-48FB-B5CE-326B94A7B6BC}"/>
              </a:ext>
            </a:extLst>
          </p:cNvPr>
          <p:cNvSpPr txBox="1"/>
          <p:nvPr userDrawn="1"/>
        </p:nvSpPr>
        <p:spPr>
          <a:xfrm>
            <a:off x="5444219" y="6400800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16B"/>
                </a:solidFill>
              </a:rPr>
              <a:t>#VLSID2023</a:t>
            </a:r>
          </a:p>
        </p:txBody>
      </p:sp>
      <p:pic>
        <p:nvPicPr>
          <p:cNvPr id="4" name="Picture 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41352E75-256A-6670-D1E9-2EA7069F9C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337" y="174209"/>
            <a:ext cx="596928" cy="52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BD984-AE7C-4C42-9CE2-1BBC12100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017" y="1679317"/>
            <a:ext cx="5570754" cy="4351338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defRPr sz="28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685800" indent="-228600">
              <a:buClr>
                <a:srgbClr val="0070C0"/>
              </a:buClr>
              <a:buFont typeface="Courier New" panose="02070309020205020404" pitchFamily="49" charset="0"/>
              <a:buChar char="o"/>
              <a:defRPr sz="24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Font typeface="Wingdings" panose="05000000000000000000" pitchFamily="2" charset="2"/>
              <a:buChar char="§"/>
              <a:defRPr sz="20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Font typeface="Wingdings" panose="05000000000000000000" pitchFamily="2" charset="2"/>
              <a:buChar char="Ø"/>
              <a:defRPr sz="18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Font typeface="Wingdings" panose="05000000000000000000" pitchFamily="2" charset="2"/>
              <a:buChar char="v"/>
              <a:defRPr sz="18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DBBEE-E4BB-4823-A6E3-EF8DBE5F2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3299" y="1679317"/>
            <a:ext cx="6020684" cy="4351338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defRPr sz="28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685800" indent="-228600">
              <a:buClr>
                <a:srgbClr val="0070C0"/>
              </a:buClr>
              <a:buFont typeface="Courier New" panose="02070309020205020404" pitchFamily="49" charset="0"/>
              <a:buChar char="o"/>
              <a:defRPr sz="24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Font typeface="Wingdings" panose="05000000000000000000" pitchFamily="2" charset="2"/>
              <a:buChar char="§"/>
              <a:defRPr sz="20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Font typeface="Wingdings" panose="05000000000000000000" pitchFamily="2" charset="2"/>
              <a:buChar char="Ø"/>
              <a:defRPr sz="18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Font typeface="Wingdings" panose="05000000000000000000" pitchFamily="2" charset="2"/>
              <a:buChar char="v"/>
              <a:defRPr sz="1800"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6D6235-834A-4F18-B03C-E23B22DCA44F}"/>
              </a:ext>
            </a:extLst>
          </p:cNvPr>
          <p:cNvSpPr/>
          <p:nvPr userDrawn="1"/>
        </p:nvSpPr>
        <p:spPr>
          <a:xfrm>
            <a:off x="0" y="-1"/>
            <a:ext cx="12192000" cy="875683"/>
          </a:xfrm>
          <a:prstGeom prst="rect">
            <a:avLst/>
          </a:prstGeom>
          <a:solidFill>
            <a:srgbClr val="0001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A23E280-6CC7-47EB-BC2B-6CD57BF2F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89" y="165583"/>
            <a:ext cx="9530268" cy="544512"/>
          </a:xfrm>
        </p:spPr>
        <p:txBody>
          <a:bodyPr>
            <a:noAutofit/>
          </a:bodyPr>
          <a:lstStyle>
            <a:lvl1pPr>
              <a:defRPr sz="4000" b="0">
                <a:solidFill>
                  <a:schemeClr val="bg1"/>
                </a:solidFill>
                <a:latin typeface="Bahnschrift" panose="020B0502040204020203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CBC7AE-98AF-40E4-BA1A-AF716EE2F8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8457" y="-396828"/>
            <a:ext cx="1669334" cy="16693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C7C86E4-AE1C-407C-912A-2BE57E232E93}"/>
              </a:ext>
            </a:extLst>
          </p:cNvPr>
          <p:cNvSpPr txBox="1"/>
          <p:nvPr userDrawn="1"/>
        </p:nvSpPr>
        <p:spPr>
          <a:xfrm>
            <a:off x="5444219" y="6400800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16B"/>
                </a:solidFill>
              </a:rPr>
              <a:t>#VLSID2023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719626D-B099-4559-A080-473AF8E6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97717"/>
            <a:ext cx="2743200" cy="230084"/>
          </a:xfrm>
        </p:spPr>
        <p:txBody>
          <a:bodyPr/>
          <a:lstStyle/>
          <a:p>
            <a:fld id="{4183005D-B0B7-40CF-9312-B0E8767955D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BF168369-05B8-BA63-2451-42EAE20517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459" y="174209"/>
            <a:ext cx="596928" cy="52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8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bg>
      <p:bgPr>
        <a:solidFill>
          <a:srgbClr val="0001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60C8D93-2965-4032-B020-368ACA3E524B}"/>
              </a:ext>
            </a:extLst>
          </p:cNvPr>
          <p:cNvSpPr txBox="1"/>
          <p:nvPr userDrawn="1"/>
        </p:nvSpPr>
        <p:spPr>
          <a:xfrm>
            <a:off x="4260401" y="2921168"/>
            <a:ext cx="36711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Bahnschrift" panose="020B0502040204020203" pitchFamily="34" charset="0"/>
              </a:rPr>
              <a:t>Thank You</a:t>
            </a: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86F12B7C-3757-47A0-B4E9-D9E090A391BE}"/>
              </a:ext>
            </a:extLst>
          </p:cNvPr>
          <p:cNvSpPr/>
          <p:nvPr userDrawn="1"/>
        </p:nvSpPr>
        <p:spPr>
          <a:xfrm rot="5400000">
            <a:off x="3759537" y="2450521"/>
            <a:ext cx="717176" cy="941294"/>
          </a:xfrm>
          <a:prstGeom prst="corner">
            <a:avLst>
              <a:gd name="adj1" fmla="val 22500"/>
              <a:gd name="adj2" fmla="val 2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3FFC4A33-2B6A-4D6D-A4ED-C1B4B6BD2652}"/>
              </a:ext>
            </a:extLst>
          </p:cNvPr>
          <p:cNvSpPr/>
          <p:nvPr userDrawn="1"/>
        </p:nvSpPr>
        <p:spPr>
          <a:xfrm rot="16200000">
            <a:off x="7573011" y="3466184"/>
            <a:ext cx="717176" cy="941294"/>
          </a:xfrm>
          <a:prstGeom prst="corner">
            <a:avLst>
              <a:gd name="adj1" fmla="val 22500"/>
              <a:gd name="adj2" fmla="val 2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8DA08D-6E80-4949-865B-70A333D4993F}"/>
              </a:ext>
            </a:extLst>
          </p:cNvPr>
          <p:cNvSpPr txBox="1"/>
          <p:nvPr userDrawn="1"/>
        </p:nvSpPr>
        <p:spPr>
          <a:xfrm>
            <a:off x="5444219" y="6157863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#VLSID2023</a:t>
            </a:r>
          </a:p>
        </p:txBody>
      </p:sp>
    </p:spTree>
    <p:extLst>
      <p:ext uri="{BB962C8B-B14F-4D97-AF65-F5344CB8AC3E}">
        <p14:creationId xmlns:p14="http://schemas.microsoft.com/office/powerpoint/2010/main" val="81445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0001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2D7980-61CD-4A0E-B042-CC35457B3C8B}"/>
              </a:ext>
            </a:extLst>
          </p:cNvPr>
          <p:cNvSpPr txBox="1"/>
          <p:nvPr userDrawn="1"/>
        </p:nvSpPr>
        <p:spPr>
          <a:xfrm>
            <a:off x="5444219" y="6400800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#VLSID2023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071787-F82D-47BE-B424-256739B534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20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0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9032D6-867F-47F0-8276-84CD4CA3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40210-5ED0-491F-8B00-B9CBE7635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D17EA-CCD6-4DF7-A003-FCFFABA90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E06D4-6A91-4AE0-AC19-2EB2041777BB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75DA-1EED-4109-AA44-4B7F34DB20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B62E2-401E-47EB-A9CE-CB47BA6748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2E5B9-4FC1-423C-9FF6-CA75E60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0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6" r:id="rId2"/>
    <p:sldLayoutId id="2147483661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B2F648-3FC8-410A-AF8D-438E5A0A46D0}"/>
              </a:ext>
            </a:extLst>
          </p:cNvPr>
          <p:cNvSpPr txBox="1"/>
          <p:nvPr/>
        </p:nvSpPr>
        <p:spPr>
          <a:xfrm>
            <a:off x="316870" y="3113089"/>
            <a:ext cx="11543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ahnschrift" panose="020B0502040204020203" pitchFamily="34" charset="0"/>
              </a:rPr>
              <a:t>Click to add 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165FA58-04C5-40C1-AA25-E06BA97F22DB}"/>
              </a:ext>
            </a:extLst>
          </p:cNvPr>
          <p:cNvSpPr txBox="1">
            <a:spLocks/>
          </p:cNvSpPr>
          <p:nvPr/>
        </p:nvSpPr>
        <p:spPr>
          <a:xfrm>
            <a:off x="316870" y="4365153"/>
            <a:ext cx="5779130" cy="76674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Please don’t mention your name/company</a:t>
            </a:r>
          </a:p>
        </p:txBody>
      </p:sp>
    </p:spTree>
    <p:extLst>
      <p:ext uri="{BB962C8B-B14F-4D97-AF65-F5344CB8AC3E}">
        <p14:creationId xmlns:p14="http://schemas.microsoft.com/office/powerpoint/2010/main" val="1412049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A31DB0-95BE-4199-A679-472756BE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03" y="169302"/>
            <a:ext cx="9861924" cy="5445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5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A31DB0-95BE-4199-A679-472756BE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01" y="160249"/>
            <a:ext cx="9852871" cy="5445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A31DB0-95BE-4199-A679-472756BE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48" y="169302"/>
            <a:ext cx="9852871" cy="5445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732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5CB3DB-E521-4136-A1C7-6463C22E08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F146E-4FC1-4E6D-A477-0F322C9B98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F4A8D3-6733-4E46-823A-D4FC9DDE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64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5CB3DB-E521-4136-A1C7-6463C22E08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F146E-4FC1-4E6D-A477-0F322C9B98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F4A8D3-6733-4E46-823A-D4FC9DDE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64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5CB3DB-E521-4136-A1C7-6463C22E08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F146E-4FC1-4E6D-A477-0F322C9B98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F4A8D3-6733-4E46-823A-D4FC9DDE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50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416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11</Words>
  <Application>Microsoft Office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Bahnschrift</vt:lpstr>
      <vt:lpstr>Calibri</vt:lpstr>
      <vt:lpstr>Calibri Light</vt:lpstr>
      <vt:lpstr>Courier New</vt:lpstr>
      <vt:lpstr>Microsoft Sans Serif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anoushka</dc:creator>
  <cp:lastModifiedBy>Ganesha BSRG</cp:lastModifiedBy>
  <cp:revision>24</cp:revision>
  <dcterms:created xsi:type="dcterms:W3CDTF">2019-11-27T15:25:05Z</dcterms:created>
  <dcterms:modified xsi:type="dcterms:W3CDTF">2022-08-31T16:04:08Z</dcterms:modified>
</cp:coreProperties>
</file>