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88" r:id="rId3"/>
    <p:sldId id="257" r:id="rId4"/>
    <p:sldId id="258" r:id="rId5"/>
    <p:sldId id="260" r:id="rId6"/>
    <p:sldId id="261" r:id="rId7"/>
    <p:sldId id="279" r:id="rId8"/>
    <p:sldId id="280" r:id="rId9"/>
    <p:sldId id="282" r:id="rId10"/>
    <p:sldId id="283" r:id="rId11"/>
    <p:sldId id="266" r:id="rId12"/>
    <p:sldId id="262" r:id="rId13"/>
    <p:sldId id="267" r:id="rId14"/>
    <p:sldId id="28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000"/>
    <a:srgbClr val="420704"/>
    <a:srgbClr val="6CCFFC"/>
    <a:srgbClr val="016B97"/>
    <a:srgbClr val="525152"/>
    <a:srgbClr val="DE272C"/>
    <a:srgbClr val="FC0C0C"/>
    <a:srgbClr val="FF2424"/>
    <a:srgbClr val="0AFDA0"/>
    <a:srgbClr val="1FC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38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204" y="438"/>
      </p:cViewPr>
      <p:guideLst>
        <p:guide pos="347"/>
        <p:guide orient="horz" pos="346"/>
        <p:guide pos="7333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rgbClr val="DE272C"/>
                </a:gs>
                <a:gs pos="0">
                  <a:srgbClr val="420704"/>
                </a:gs>
              </a:gsLst>
              <a:lin ang="135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01-4B08-8CEB-ACF1D0FEF3C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01-4B08-8CEB-ACF1D0FEF3C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01-4B08-8CEB-ACF1D0FEF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10662912"/>
        <c:axId val="1810666240"/>
      </c:barChart>
      <c:catAx>
        <c:axId val="181066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810666240"/>
        <c:crosses val="autoZero"/>
        <c:auto val="1"/>
        <c:lblAlgn val="ctr"/>
        <c:lblOffset val="100"/>
        <c:noMultiLvlLbl val="0"/>
      </c:catAx>
      <c:valAx>
        <c:axId val="1810666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181066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BD0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2C-4494-A143-BC63BFE19D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2C-4494-A143-BC63BFE19D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B2C-4494-A143-BC63BFE19D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44720624"/>
        <c:axId val="1844716048"/>
      </c:lineChart>
      <c:catAx>
        <c:axId val="184472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4716048"/>
        <c:crosses val="autoZero"/>
        <c:auto val="1"/>
        <c:lblAlgn val="ctr"/>
        <c:lblOffset val="100"/>
        <c:noMultiLvlLbl val="0"/>
      </c:catAx>
      <c:valAx>
        <c:axId val="184471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472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44317</c:v>
                </c:pt>
                <c:pt idx="1">
                  <c:v>44348</c:v>
                </c:pt>
                <c:pt idx="2">
                  <c:v>44378</c:v>
                </c:pt>
                <c:pt idx="3">
                  <c:v>44409</c:v>
                </c:pt>
                <c:pt idx="4">
                  <c:v>44440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</c:v>
                </c:pt>
                <c:pt idx="1">
                  <c:v>22</c:v>
                </c:pt>
                <c:pt idx="2">
                  <c:v>22</c:v>
                </c:pt>
                <c:pt idx="3">
                  <c:v>31</c:v>
                </c:pt>
                <c:pt idx="4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BF-4F65-80D6-EE09018C73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44317</c:v>
                </c:pt>
                <c:pt idx="1">
                  <c:v>44348</c:v>
                </c:pt>
                <c:pt idx="2">
                  <c:v>44378</c:v>
                </c:pt>
                <c:pt idx="3">
                  <c:v>44409</c:v>
                </c:pt>
                <c:pt idx="4">
                  <c:v>44440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10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BF-4F65-80D6-EE09018C73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100000">
                  <a:srgbClr val="DE272C"/>
                </a:gs>
                <a:gs pos="0">
                  <a:srgbClr val="420704"/>
                </a:gs>
              </a:gsLst>
              <a:lin ang="13500000" scaled="1"/>
            </a:gradFill>
            <a:ln w="25400"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44317</c:v>
                </c:pt>
                <c:pt idx="1">
                  <c:v>44348</c:v>
                </c:pt>
                <c:pt idx="2">
                  <c:v>44378</c:v>
                </c:pt>
                <c:pt idx="3">
                  <c:v>44409</c:v>
                </c:pt>
                <c:pt idx="4">
                  <c:v>44440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15</c:v>
                </c:pt>
                <c:pt idx="4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BF-4F65-80D6-EE09018C73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923968"/>
        <c:axId val="337944352"/>
      </c:areaChart>
      <c:dateAx>
        <c:axId val="33792396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337944352"/>
        <c:crosses val="autoZero"/>
        <c:auto val="1"/>
        <c:lblOffset val="100"/>
        <c:baseTimeUnit val="months"/>
      </c:dateAx>
      <c:valAx>
        <c:axId val="337944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337923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rgbClr val="DE272C"/>
                </a:gs>
                <a:gs pos="0">
                  <a:srgbClr val="420704"/>
                </a:gs>
              </a:gsLst>
              <a:lin ang="135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8D-4DED-A42D-3E5F05DA494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8D-4DED-A42D-3E5F05DA494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8D-4DED-A42D-3E5F05DA4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2445024"/>
        <c:axId val="902447520"/>
      </c:barChart>
      <c:catAx>
        <c:axId val="902445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02447520"/>
        <c:crosses val="autoZero"/>
        <c:auto val="1"/>
        <c:lblAlgn val="ctr"/>
        <c:lblOffset val="100"/>
        <c:noMultiLvlLbl val="0"/>
      </c:catAx>
      <c:valAx>
        <c:axId val="902447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NS Sanz Normal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0244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3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7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966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36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914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79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22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062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73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3645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1084" y="940904"/>
            <a:ext cx="6100916" cy="5917096"/>
          </a:xfrm>
          <a:prstGeom prst="parallelogram">
            <a:avLst>
              <a:gd name="adj" fmla="val 44648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5398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556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29080" y="1823455"/>
            <a:ext cx="3138920" cy="41519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082535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06118" y="1654630"/>
            <a:ext cx="3959367" cy="4267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613704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2884" y="4045942"/>
            <a:ext cx="11086232" cy="28120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74768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0861" y="1579066"/>
            <a:ext cx="11090275" cy="26461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513400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4190" y="3716594"/>
            <a:ext cx="3106602" cy="314140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06601" y="940904"/>
            <a:ext cx="3545148" cy="27756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486253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24164" y="1548581"/>
            <a:ext cx="4323344" cy="43233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8084498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940904"/>
            <a:ext cx="5534198" cy="5917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670320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08396" y="1635132"/>
            <a:ext cx="2870178" cy="37438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93941" y="3591575"/>
            <a:ext cx="3559108" cy="25151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107352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03249" y="940904"/>
            <a:ext cx="4049485" cy="50146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882982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83678" y="940904"/>
            <a:ext cx="4908322" cy="440590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2056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908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0861" y="3454399"/>
            <a:ext cx="3063195" cy="2854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40178" y="940903"/>
            <a:ext cx="3149528" cy="32246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787336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45836" y="1973644"/>
            <a:ext cx="2620788" cy="31255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62891" y="1973644"/>
            <a:ext cx="2620788" cy="31255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191174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72098" y="940904"/>
            <a:ext cx="5835115" cy="30214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55141" y="3962399"/>
            <a:ext cx="4516955" cy="20179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316220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65637" y="1729568"/>
            <a:ext cx="4963312" cy="4339770"/>
          </a:xfrm>
          <a:prstGeom prst="hexagon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2796526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84588" y="3118129"/>
            <a:ext cx="2881629" cy="193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17199" y="3118128"/>
            <a:ext cx="2881630" cy="193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49810" y="3118127"/>
            <a:ext cx="2881630" cy="193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90054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17342" y="940904"/>
            <a:ext cx="6174658" cy="5917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564509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33830"/>
            <a:ext cx="5600700" cy="47748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220328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177655" y="940904"/>
            <a:ext cx="5070190" cy="5917096"/>
          </a:xfrm>
          <a:prstGeom prst="chevron">
            <a:avLst>
              <a:gd name="adj" fmla="val 40732"/>
            </a:avLst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9617711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367657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25420" y="1551790"/>
            <a:ext cx="2157190" cy="4695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9109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915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668865" y="1551790"/>
            <a:ext cx="2157190" cy="4695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195595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706492" y="2255342"/>
            <a:ext cx="3891547" cy="2128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392221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68884" y="2756505"/>
            <a:ext cx="4487956" cy="28090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4436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91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257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13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8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35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11/25/2022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62AE50-A726-E6D1-2D74-7BB8B6A4C899}"/>
              </a:ext>
            </a:extLst>
          </p:cNvPr>
          <p:cNvSpPr/>
          <p:nvPr userDrawn="1"/>
        </p:nvSpPr>
        <p:spPr>
          <a:xfrm rot="16200000">
            <a:off x="-3103963" y="3117994"/>
            <a:ext cx="6840731" cy="6220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0" dist="508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8B6741-85B9-06C6-9309-A8740DEED661}"/>
              </a:ext>
            </a:extLst>
          </p:cNvPr>
          <p:cNvCxnSpPr>
            <a:cxnSpLocks/>
          </p:cNvCxnSpPr>
          <p:nvPr userDrawn="1"/>
        </p:nvCxnSpPr>
        <p:spPr>
          <a:xfrm>
            <a:off x="627409" y="0"/>
            <a:ext cx="0" cy="68580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E9517FB8-DAE7-F7C0-6CB8-DF2AD08B5F92}"/>
              </a:ext>
            </a:extLst>
          </p:cNvPr>
          <p:cNvGrpSpPr/>
          <p:nvPr userDrawn="1"/>
        </p:nvGrpSpPr>
        <p:grpSpPr>
          <a:xfrm rot="16200000">
            <a:off x="-3661470" y="2560485"/>
            <a:ext cx="6847581" cy="1730180"/>
            <a:chOff x="0" y="1890713"/>
            <a:chExt cx="12188826" cy="3079751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E874DAF-71AD-D0C4-2E26-D490A76A8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0160BB6-1374-1A02-9FDE-B25B02233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92AC151B-8972-14EC-D3C2-E5FADFCC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C0BCF16C-6C58-CF86-13DC-AAAE72321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DE9EA506-C074-F9EA-EE7B-08BFF9AD2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6D4EF682-01CC-3694-51EB-FB13847CB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3A791A58-1568-5EF6-D92E-BB2A43BC2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8ECBBDD5-590E-C0D2-025B-8AC8004F0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CB218780-27F9-C4B1-7077-A42311BAE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D2200D3B-1091-9150-1786-BA62A565B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6546D017-D035-27BF-59A2-1B9E4C8ED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436DF193-52C5-0C7C-A54C-8C6A1CA1C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380EC426-346A-3BE6-011A-62BD50A26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C06A105E-173E-6B55-DD28-15BFBF913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A59E3680-AE13-C690-166C-41967295B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76E699F7-B414-0F05-CCA8-E407AB323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F201EE9B-0056-A610-499A-508E2A32C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AE91D2D6-7BE5-CD28-FBD5-912B72A43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id="{A00C9430-02D9-0DCD-2398-8D81967E5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id="{8A9CDE21-DAA9-4C0D-FFDC-4606D106B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id="{177CA620-47BB-9B09-4875-CE57DC37F4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6">
              <a:extLst>
                <a:ext uri="{FF2B5EF4-FFF2-40B4-BE49-F238E27FC236}">
                  <a16:creationId xmlns:a16="http://schemas.microsoft.com/office/drawing/2014/main" id="{A3ACBF77-C7AB-AA55-8730-2BF0546A99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95FF36B4-D0CC-F1CF-F944-02BE37063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C668ACBC-D710-16CB-E014-751D2836F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id="{938210C6-E4B0-DE9E-D534-4F190C17E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id="{2EDD426D-FC8E-DB43-D699-7AA610850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21F7796-211B-8FCE-CA73-B32D07090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B51019F9-1117-E665-3E7E-D18BE3168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41" name="Rectangle: Top Corners One Rounded and One Snipped 40">
            <a:extLst>
              <a:ext uri="{FF2B5EF4-FFF2-40B4-BE49-F238E27FC236}">
                <a16:creationId xmlns:a16="http://schemas.microsoft.com/office/drawing/2014/main" id="{C48A5811-47CD-2DFF-A8BD-DB69680399AE}"/>
              </a:ext>
            </a:extLst>
          </p:cNvPr>
          <p:cNvSpPr/>
          <p:nvPr userDrawn="1"/>
        </p:nvSpPr>
        <p:spPr>
          <a:xfrm rot="10800000">
            <a:off x="10623439" y="-160063"/>
            <a:ext cx="1597667" cy="654394"/>
          </a:xfrm>
          <a:prstGeom prst="snipRoundRect">
            <a:avLst>
              <a:gd name="adj1" fmla="val 16667"/>
              <a:gd name="adj2" fmla="val 50000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8" name="Picture 37" descr="A screenshot of a computer">
            <a:extLst>
              <a:ext uri="{FF2B5EF4-FFF2-40B4-BE49-F238E27FC236}">
                <a16:creationId xmlns:a16="http://schemas.microsoft.com/office/drawing/2014/main" id="{C6F01E3E-E22F-4DCC-2608-2D9C36DFAE2D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116" y="52977"/>
            <a:ext cx="1177230" cy="37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99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  <p:sldLayoutId id="2147483787" r:id="rId20"/>
    <p:sldLayoutId id="2147483788" r:id="rId21"/>
    <p:sldLayoutId id="2147483789" r:id="rId22"/>
    <p:sldLayoutId id="2147483790" r:id="rId23"/>
    <p:sldLayoutId id="2147483791" r:id="rId24"/>
    <p:sldLayoutId id="2147483792" r:id="rId25"/>
    <p:sldLayoutId id="2147483699" r:id="rId26"/>
    <p:sldLayoutId id="2147483652" r:id="rId27"/>
    <p:sldLayoutId id="2147483657" r:id="rId28"/>
    <p:sldLayoutId id="2147483659" r:id="rId29"/>
    <p:sldLayoutId id="2147483660" r:id="rId30"/>
    <p:sldLayoutId id="2147483662" r:id="rId31"/>
    <p:sldLayoutId id="2147483663" r:id="rId32"/>
    <p:sldLayoutId id="2147483664" r:id="rId33"/>
    <p:sldLayoutId id="2147483665" r:id="rId34"/>
    <p:sldLayoutId id="2147483666" r:id="rId35"/>
    <p:sldLayoutId id="2147483667" r:id="rId36"/>
    <p:sldLayoutId id="2147483668" r:id="rId37"/>
    <p:sldLayoutId id="2147483669" r:id="rId38"/>
    <p:sldLayoutId id="2147483670" r:id="rId39"/>
    <p:sldLayoutId id="2147483671" r:id="rId40"/>
    <p:sldLayoutId id="2147483672" r:id="rId41"/>
    <p:sldLayoutId id="2147483673" r:id="rId42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3CD64F0-39AE-3F9C-2CA6-B9075BE7AA5A}"/>
              </a:ext>
            </a:extLst>
          </p:cNvPr>
          <p:cNvSpPr/>
          <p:nvPr/>
        </p:nvSpPr>
        <p:spPr>
          <a:xfrm>
            <a:off x="644524" y="0"/>
            <a:ext cx="11547475" cy="5250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0" dist="508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224189" y="3623891"/>
            <a:ext cx="52453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RNS Sanz SC Bold" panose="00000800000000000000" pitchFamily="50" charset="0"/>
                <a:cs typeface="Prompt SemiBold" panose="00000700000000000000" pitchFamily="2" charset="-34"/>
              </a:rPr>
              <a:t>TOPIC NAME OR</a:t>
            </a: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RNS Sanz SC Bold" panose="00000800000000000000" pitchFamily="50" charset="0"/>
                <a:cs typeface="Prompt SemiBold" panose="00000700000000000000" pitchFamily="2" charset="-34"/>
              </a:rPr>
              <a:t>PRESENTATION TITLE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010686" y="4842053"/>
            <a:ext cx="4974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NS Sanz Medium" panose="00000600000000000000" pitchFamily="2" charset="0"/>
                <a:cs typeface="Prompt" panose="00000500000000000000" pitchFamily="2" charset="-34"/>
              </a:rPr>
              <a:t>Speaker Name or subtitle text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301FAC-5701-AC87-B19C-C521631CF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2640" y="838842"/>
            <a:ext cx="8046720" cy="257015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54F2EC4-7442-AA90-737A-AA8B48873710}"/>
              </a:ext>
            </a:extLst>
          </p:cNvPr>
          <p:cNvGrpSpPr/>
          <p:nvPr/>
        </p:nvGrpSpPr>
        <p:grpSpPr>
          <a:xfrm>
            <a:off x="0" y="4224055"/>
            <a:ext cx="12195067" cy="3083703"/>
            <a:chOff x="0" y="1887539"/>
            <a:chExt cx="12192001" cy="3082925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4C05C124-7399-574D-B99E-3DB878ACFC0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" y="1887539"/>
              <a:ext cx="12192000" cy="3082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A294189-55D9-0311-556B-FD6BB24E0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C3136C7-7F1E-5F1E-A616-7CC9B61A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2368D52-10A0-E803-121C-BCBC14C33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DDF590C2-E870-B43A-3CBF-32421AC5A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D68EE29E-8AAD-CD0D-A7A0-2D3A9DD99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90DFBA6-0405-15BA-3565-7DA2BF741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9B6919D-D373-E0C5-8B78-C693D5B90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0C105775-A104-92B2-5DD9-12090D2C0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D73558A2-66BB-31E2-6A82-29C92496F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F36A3180-2575-8AEB-74CF-3E3DAB7A0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BC46EA8B-E5B9-25BD-408F-11B345332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5793EDFE-3C1F-7264-B5A9-342D482F6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155F09C5-338A-DE1E-8D6E-CAC9897B8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B3E4B5BD-E8C7-F429-E460-1775C05B6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A625C43A-AEC2-D79D-1CAF-9B68324E6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F3892443-F73B-8B93-5FE7-FF0A089A0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8B6AF0A4-0BB9-5E66-E6BA-AA73E7DED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E0F9BFC1-9B09-FCCC-BD14-CFFC3831E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F39A2C91-F0B1-CF84-D73C-66449D9D5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270CDE24-AFF2-7540-8090-99E6FFC10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26071CCF-8921-7675-DE30-A318AA2FD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FE7ECEA4-2FB8-5629-01AC-EE5008FA1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B192F2EB-1B5F-81EE-11F1-C2B0C32CD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6D7EF820-6D0C-08DF-9209-E198CBD33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1E604BAE-30E6-559F-F99B-47CC045F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E11A1326-C620-64BE-6873-864A4804E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8154F362-1AC5-AE41-3385-EBD586F37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FBC28507-4548-8317-BFF3-6DC3D3E7A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46CA955-DF6E-12AC-54CA-271C4EDB7D44}"/>
              </a:ext>
            </a:extLst>
          </p:cNvPr>
          <p:cNvSpPr/>
          <p:nvPr/>
        </p:nvSpPr>
        <p:spPr>
          <a:xfrm>
            <a:off x="615950" y="57520"/>
            <a:ext cx="11571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36</a:t>
            </a:r>
            <a:r>
              <a:rPr lang="en-US" sz="2000" baseline="30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th</a:t>
            </a:r>
            <a:r>
              <a:rPr lang="en-US" sz="2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 International Conference on VLSI Design   |   22</a:t>
            </a:r>
            <a:r>
              <a:rPr lang="en-US" sz="2000" baseline="30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nd</a:t>
            </a:r>
            <a:r>
              <a:rPr lang="en-US" sz="2000" dirty="0">
                <a:latin typeface="RNS Sanz Medium" panose="00000600000000000000" pitchFamily="2" charset="0"/>
                <a:cs typeface="Prompt SemiBold" panose="00000700000000000000" pitchFamily="2" charset="-34"/>
              </a:rPr>
              <a:t> International Conference on Embedded Systems</a:t>
            </a:r>
            <a:endParaRPr lang="en-GB" sz="2000" dirty="0">
              <a:latin typeface="RNS Sanz Medium" panose="00000600000000000000" pitchFamily="2" charset="0"/>
              <a:cs typeface="Prompt SemiBold" panose="000007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7087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812165142"/>
              </p:ext>
            </p:extLst>
          </p:nvPr>
        </p:nvGraphicFramePr>
        <p:xfrm>
          <a:off x="880044" y="3628571"/>
          <a:ext cx="11090276" cy="2689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/>
          <p:cNvSpPr/>
          <p:nvPr/>
        </p:nvSpPr>
        <p:spPr>
          <a:xfrm>
            <a:off x="880045" y="2084177"/>
            <a:ext cx="2447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</a:t>
            </a:r>
          </a:p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Goes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27102" y="2476590"/>
            <a:ext cx="4263306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735512" y="2476590"/>
            <a:ext cx="3974135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27102" y="2084177"/>
            <a:ext cx="3999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35512" y="2084177"/>
            <a:ext cx="3727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147577-77D9-5391-D93D-925A69291933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D2FE13-5FB2-082A-673A-400D20769B06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95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36785" y="1579066"/>
            <a:ext cx="11090275" cy="2646180"/>
          </a:xfrm>
        </p:spPr>
      </p:sp>
      <p:sp>
        <p:nvSpPr>
          <p:cNvPr id="23" name="Rectangle 22"/>
          <p:cNvSpPr/>
          <p:nvPr/>
        </p:nvSpPr>
        <p:spPr>
          <a:xfrm>
            <a:off x="898947" y="5037870"/>
            <a:ext cx="2913565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5119" y="4726646"/>
            <a:ext cx="2721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can go this format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60928" y="5035215"/>
            <a:ext cx="2913565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77100" y="4723991"/>
            <a:ext cx="2721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can go this format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022909" y="5035215"/>
            <a:ext cx="2913565" cy="116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39081" y="4723991"/>
            <a:ext cx="2721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can go this format</a:t>
            </a:r>
          </a:p>
        </p:txBody>
      </p:sp>
      <p:sp>
        <p:nvSpPr>
          <p:cNvPr id="30" name="Hexagon 29"/>
          <p:cNvSpPr/>
          <p:nvPr/>
        </p:nvSpPr>
        <p:spPr>
          <a:xfrm>
            <a:off x="1638298" y="3886764"/>
            <a:ext cx="791440" cy="682274"/>
          </a:xfrm>
          <a:prstGeom prst="hexagon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 w="5080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Hexagon 30"/>
          <p:cNvSpPr/>
          <p:nvPr/>
        </p:nvSpPr>
        <p:spPr>
          <a:xfrm>
            <a:off x="5700279" y="3884109"/>
            <a:ext cx="791440" cy="682274"/>
          </a:xfrm>
          <a:prstGeom prst="hexagon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 w="5080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2" name="Hexagon 31"/>
          <p:cNvSpPr/>
          <p:nvPr/>
        </p:nvSpPr>
        <p:spPr>
          <a:xfrm>
            <a:off x="9762260" y="3884109"/>
            <a:ext cx="791440" cy="682274"/>
          </a:xfrm>
          <a:prstGeom prst="hexagon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 w="5080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1928599" y="4044372"/>
            <a:ext cx="210838" cy="349708"/>
          </a:xfrm>
          <a:custGeom>
            <a:avLst/>
            <a:gdLst>
              <a:gd name="T0" fmla="*/ 209 w 216"/>
              <a:gd name="T1" fmla="*/ 9 h 362"/>
              <a:gd name="T2" fmla="*/ 208 w 216"/>
              <a:gd name="T3" fmla="*/ 8 h 362"/>
              <a:gd name="T4" fmla="*/ 189 w 216"/>
              <a:gd name="T5" fmla="*/ 0 h 362"/>
              <a:gd name="T6" fmla="*/ 27 w 216"/>
              <a:gd name="T7" fmla="*/ 0 h 362"/>
              <a:gd name="T8" fmla="*/ 8 w 216"/>
              <a:gd name="T9" fmla="*/ 7 h 362"/>
              <a:gd name="T10" fmla="*/ 0 w 216"/>
              <a:gd name="T11" fmla="*/ 27 h 362"/>
              <a:gd name="T12" fmla="*/ 0 w 216"/>
              <a:gd name="T13" fmla="*/ 335 h 362"/>
              <a:gd name="T14" fmla="*/ 8 w 216"/>
              <a:gd name="T15" fmla="*/ 354 h 362"/>
              <a:gd name="T16" fmla="*/ 27 w 216"/>
              <a:gd name="T17" fmla="*/ 362 h 362"/>
              <a:gd name="T18" fmla="*/ 189 w 216"/>
              <a:gd name="T19" fmla="*/ 362 h 362"/>
              <a:gd name="T20" fmla="*/ 208 w 216"/>
              <a:gd name="T21" fmla="*/ 355 h 362"/>
              <a:gd name="T22" fmla="*/ 208 w 216"/>
              <a:gd name="T23" fmla="*/ 354 h 362"/>
              <a:gd name="T24" fmla="*/ 216 w 216"/>
              <a:gd name="T25" fmla="*/ 335 h 362"/>
              <a:gd name="T26" fmla="*/ 216 w 216"/>
              <a:gd name="T27" fmla="*/ 27 h 362"/>
              <a:gd name="T28" fmla="*/ 209 w 216"/>
              <a:gd name="T29" fmla="*/ 9 h 362"/>
              <a:gd name="T30" fmla="*/ 102 w 216"/>
              <a:gd name="T31" fmla="*/ 18 h 362"/>
              <a:gd name="T32" fmla="*/ 147 w 216"/>
              <a:gd name="T33" fmla="*/ 18 h 362"/>
              <a:gd name="T34" fmla="*/ 156 w 216"/>
              <a:gd name="T35" fmla="*/ 27 h 362"/>
              <a:gd name="T36" fmla="*/ 147 w 216"/>
              <a:gd name="T37" fmla="*/ 36 h 362"/>
              <a:gd name="T38" fmla="*/ 102 w 216"/>
              <a:gd name="T39" fmla="*/ 36 h 362"/>
              <a:gd name="T40" fmla="*/ 93 w 216"/>
              <a:gd name="T41" fmla="*/ 27 h 362"/>
              <a:gd name="T42" fmla="*/ 102 w 216"/>
              <a:gd name="T43" fmla="*/ 18 h 362"/>
              <a:gd name="T44" fmla="*/ 78 w 216"/>
              <a:gd name="T45" fmla="*/ 18 h 362"/>
              <a:gd name="T46" fmla="*/ 86 w 216"/>
              <a:gd name="T47" fmla="*/ 27 h 362"/>
              <a:gd name="T48" fmla="*/ 78 w 216"/>
              <a:gd name="T49" fmla="*/ 35 h 362"/>
              <a:gd name="T50" fmla="*/ 69 w 216"/>
              <a:gd name="T51" fmla="*/ 27 h 362"/>
              <a:gd name="T52" fmla="*/ 78 w 216"/>
              <a:gd name="T53" fmla="*/ 18 h 362"/>
              <a:gd name="T54" fmla="*/ 108 w 216"/>
              <a:gd name="T55" fmla="*/ 348 h 362"/>
              <a:gd name="T56" fmla="*/ 93 w 216"/>
              <a:gd name="T57" fmla="*/ 333 h 362"/>
              <a:gd name="T58" fmla="*/ 108 w 216"/>
              <a:gd name="T59" fmla="*/ 319 h 362"/>
              <a:gd name="T60" fmla="*/ 123 w 216"/>
              <a:gd name="T61" fmla="*/ 333 h 362"/>
              <a:gd name="T62" fmla="*/ 108 w 216"/>
              <a:gd name="T63" fmla="*/ 348 h 362"/>
              <a:gd name="T64" fmla="*/ 192 w 216"/>
              <a:gd name="T65" fmla="*/ 296 h 362"/>
              <a:gd name="T66" fmla="*/ 184 w 216"/>
              <a:gd name="T67" fmla="*/ 305 h 362"/>
              <a:gd name="T68" fmla="*/ 32 w 216"/>
              <a:gd name="T69" fmla="*/ 305 h 362"/>
              <a:gd name="T70" fmla="*/ 23 w 216"/>
              <a:gd name="T71" fmla="*/ 296 h 362"/>
              <a:gd name="T72" fmla="*/ 23 w 216"/>
              <a:gd name="T73" fmla="*/ 55 h 362"/>
              <a:gd name="T74" fmla="*/ 32 w 216"/>
              <a:gd name="T75" fmla="*/ 47 h 362"/>
              <a:gd name="T76" fmla="*/ 184 w 216"/>
              <a:gd name="T77" fmla="*/ 47 h 362"/>
              <a:gd name="T78" fmla="*/ 192 w 216"/>
              <a:gd name="T79" fmla="*/ 55 h 362"/>
              <a:gd name="T80" fmla="*/ 192 w 216"/>
              <a:gd name="T81" fmla="*/ 296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" h="362">
                <a:moveTo>
                  <a:pt x="209" y="9"/>
                </a:moveTo>
                <a:cubicBezTo>
                  <a:pt x="208" y="8"/>
                  <a:pt x="208" y="8"/>
                  <a:pt x="208" y="8"/>
                </a:cubicBezTo>
                <a:cubicBezTo>
                  <a:pt x="204" y="3"/>
                  <a:pt x="197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0" y="0"/>
                  <a:pt x="13" y="3"/>
                  <a:pt x="8" y="7"/>
                </a:cubicBezTo>
                <a:cubicBezTo>
                  <a:pt x="3" y="13"/>
                  <a:pt x="0" y="19"/>
                  <a:pt x="0" y="27"/>
                </a:cubicBezTo>
                <a:cubicBezTo>
                  <a:pt x="0" y="335"/>
                  <a:pt x="0" y="335"/>
                  <a:pt x="0" y="335"/>
                </a:cubicBezTo>
                <a:cubicBezTo>
                  <a:pt x="0" y="343"/>
                  <a:pt x="3" y="349"/>
                  <a:pt x="8" y="354"/>
                </a:cubicBezTo>
                <a:cubicBezTo>
                  <a:pt x="13" y="359"/>
                  <a:pt x="20" y="362"/>
                  <a:pt x="27" y="362"/>
                </a:cubicBezTo>
                <a:cubicBezTo>
                  <a:pt x="189" y="362"/>
                  <a:pt x="189" y="362"/>
                  <a:pt x="189" y="362"/>
                </a:cubicBezTo>
                <a:cubicBezTo>
                  <a:pt x="196" y="362"/>
                  <a:pt x="203" y="359"/>
                  <a:pt x="208" y="355"/>
                </a:cubicBezTo>
                <a:cubicBezTo>
                  <a:pt x="208" y="354"/>
                  <a:pt x="208" y="354"/>
                  <a:pt x="208" y="354"/>
                </a:cubicBezTo>
                <a:cubicBezTo>
                  <a:pt x="213" y="349"/>
                  <a:pt x="216" y="343"/>
                  <a:pt x="216" y="335"/>
                </a:cubicBezTo>
                <a:cubicBezTo>
                  <a:pt x="216" y="27"/>
                  <a:pt x="216" y="27"/>
                  <a:pt x="216" y="27"/>
                </a:cubicBezTo>
                <a:cubicBezTo>
                  <a:pt x="216" y="20"/>
                  <a:pt x="213" y="13"/>
                  <a:pt x="209" y="9"/>
                </a:cubicBezTo>
                <a:close/>
                <a:moveTo>
                  <a:pt x="102" y="18"/>
                </a:moveTo>
                <a:cubicBezTo>
                  <a:pt x="147" y="18"/>
                  <a:pt x="147" y="18"/>
                  <a:pt x="147" y="18"/>
                </a:cubicBezTo>
                <a:cubicBezTo>
                  <a:pt x="152" y="18"/>
                  <a:pt x="156" y="22"/>
                  <a:pt x="156" y="27"/>
                </a:cubicBezTo>
                <a:cubicBezTo>
                  <a:pt x="156" y="31"/>
                  <a:pt x="152" y="36"/>
                  <a:pt x="147" y="36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98" y="36"/>
                  <a:pt x="93" y="32"/>
                  <a:pt x="93" y="27"/>
                </a:cubicBezTo>
                <a:cubicBezTo>
                  <a:pt x="93" y="22"/>
                  <a:pt x="97" y="18"/>
                  <a:pt x="102" y="18"/>
                </a:cubicBezTo>
                <a:close/>
                <a:moveTo>
                  <a:pt x="78" y="18"/>
                </a:moveTo>
                <a:cubicBezTo>
                  <a:pt x="82" y="18"/>
                  <a:pt x="86" y="22"/>
                  <a:pt x="86" y="27"/>
                </a:cubicBezTo>
                <a:cubicBezTo>
                  <a:pt x="86" y="31"/>
                  <a:pt x="82" y="35"/>
                  <a:pt x="78" y="35"/>
                </a:cubicBezTo>
                <a:cubicBezTo>
                  <a:pt x="73" y="35"/>
                  <a:pt x="69" y="31"/>
                  <a:pt x="69" y="27"/>
                </a:cubicBezTo>
                <a:cubicBezTo>
                  <a:pt x="68" y="22"/>
                  <a:pt x="72" y="18"/>
                  <a:pt x="78" y="18"/>
                </a:cubicBezTo>
                <a:close/>
                <a:moveTo>
                  <a:pt x="108" y="348"/>
                </a:moveTo>
                <a:cubicBezTo>
                  <a:pt x="100" y="348"/>
                  <a:pt x="93" y="342"/>
                  <a:pt x="93" y="333"/>
                </a:cubicBezTo>
                <a:cubicBezTo>
                  <a:pt x="93" y="325"/>
                  <a:pt x="100" y="319"/>
                  <a:pt x="108" y="319"/>
                </a:cubicBezTo>
                <a:cubicBezTo>
                  <a:pt x="116" y="319"/>
                  <a:pt x="123" y="325"/>
                  <a:pt x="123" y="333"/>
                </a:cubicBezTo>
                <a:cubicBezTo>
                  <a:pt x="123" y="341"/>
                  <a:pt x="116" y="348"/>
                  <a:pt x="108" y="348"/>
                </a:cubicBezTo>
                <a:close/>
                <a:moveTo>
                  <a:pt x="192" y="296"/>
                </a:moveTo>
                <a:cubicBezTo>
                  <a:pt x="192" y="301"/>
                  <a:pt x="188" y="305"/>
                  <a:pt x="184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8" y="305"/>
                  <a:pt x="23" y="301"/>
                  <a:pt x="23" y="296"/>
                </a:cubicBezTo>
                <a:cubicBezTo>
                  <a:pt x="23" y="55"/>
                  <a:pt x="23" y="55"/>
                  <a:pt x="23" y="55"/>
                </a:cubicBezTo>
                <a:cubicBezTo>
                  <a:pt x="24" y="51"/>
                  <a:pt x="28" y="47"/>
                  <a:pt x="32" y="47"/>
                </a:cubicBezTo>
                <a:cubicBezTo>
                  <a:pt x="184" y="47"/>
                  <a:pt x="184" y="47"/>
                  <a:pt x="184" y="47"/>
                </a:cubicBezTo>
                <a:cubicBezTo>
                  <a:pt x="188" y="47"/>
                  <a:pt x="192" y="51"/>
                  <a:pt x="192" y="55"/>
                </a:cubicBezTo>
                <a:lnTo>
                  <a:pt x="192" y="2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5901979" y="4090056"/>
            <a:ext cx="388042" cy="270380"/>
            <a:chOff x="3683000" y="4398963"/>
            <a:chExt cx="1036638" cy="722312"/>
          </a:xfrm>
          <a:solidFill>
            <a:schemeClr val="bg1"/>
          </a:solidFill>
        </p:grpSpPr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3683000" y="5000625"/>
              <a:ext cx="1036638" cy="120650"/>
            </a:xfrm>
            <a:custGeom>
              <a:avLst/>
              <a:gdLst>
                <a:gd name="T0" fmla="*/ 343 w 379"/>
                <a:gd name="T1" fmla="*/ 44 h 44"/>
                <a:gd name="T2" fmla="*/ 35 w 379"/>
                <a:gd name="T3" fmla="*/ 44 h 44"/>
                <a:gd name="T4" fmla="*/ 10 w 379"/>
                <a:gd name="T5" fmla="*/ 33 h 44"/>
                <a:gd name="T6" fmla="*/ 0 w 379"/>
                <a:gd name="T7" fmla="*/ 8 h 44"/>
                <a:gd name="T8" fmla="*/ 8 w 379"/>
                <a:gd name="T9" fmla="*/ 0 h 44"/>
                <a:gd name="T10" fmla="*/ 370 w 379"/>
                <a:gd name="T11" fmla="*/ 0 h 44"/>
                <a:gd name="T12" fmla="*/ 379 w 379"/>
                <a:gd name="T13" fmla="*/ 8 h 44"/>
                <a:gd name="T14" fmla="*/ 368 w 379"/>
                <a:gd name="T15" fmla="*/ 33 h 44"/>
                <a:gd name="T16" fmla="*/ 343 w 379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44">
                  <a:moveTo>
                    <a:pt x="343" y="44"/>
                  </a:moveTo>
                  <a:cubicBezTo>
                    <a:pt x="35" y="44"/>
                    <a:pt x="35" y="44"/>
                    <a:pt x="35" y="44"/>
                  </a:cubicBezTo>
                  <a:cubicBezTo>
                    <a:pt x="25" y="44"/>
                    <a:pt x="17" y="40"/>
                    <a:pt x="10" y="33"/>
                  </a:cubicBezTo>
                  <a:cubicBezTo>
                    <a:pt x="4" y="27"/>
                    <a:pt x="0" y="1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5" y="0"/>
                    <a:pt x="379" y="4"/>
                    <a:pt x="379" y="8"/>
                  </a:cubicBezTo>
                  <a:cubicBezTo>
                    <a:pt x="379" y="18"/>
                    <a:pt x="375" y="27"/>
                    <a:pt x="368" y="33"/>
                  </a:cubicBezTo>
                  <a:cubicBezTo>
                    <a:pt x="361" y="40"/>
                    <a:pt x="353" y="44"/>
                    <a:pt x="34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3759200" y="4398963"/>
              <a:ext cx="881063" cy="579437"/>
            </a:xfrm>
            <a:custGeom>
              <a:avLst/>
              <a:gdLst>
                <a:gd name="T0" fmla="*/ 314 w 322"/>
                <a:gd name="T1" fmla="*/ 0 h 212"/>
                <a:gd name="T2" fmla="*/ 9 w 322"/>
                <a:gd name="T3" fmla="*/ 0 h 212"/>
                <a:gd name="T4" fmla="*/ 0 w 322"/>
                <a:gd name="T5" fmla="*/ 9 h 212"/>
                <a:gd name="T6" fmla="*/ 0 w 322"/>
                <a:gd name="T7" fmla="*/ 204 h 212"/>
                <a:gd name="T8" fmla="*/ 9 w 322"/>
                <a:gd name="T9" fmla="*/ 212 h 212"/>
                <a:gd name="T10" fmla="*/ 314 w 322"/>
                <a:gd name="T11" fmla="*/ 212 h 212"/>
                <a:gd name="T12" fmla="*/ 322 w 322"/>
                <a:gd name="T13" fmla="*/ 204 h 212"/>
                <a:gd name="T14" fmla="*/ 322 w 322"/>
                <a:gd name="T15" fmla="*/ 9 h 212"/>
                <a:gd name="T16" fmla="*/ 314 w 322"/>
                <a:gd name="T17" fmla="*/ 0 h 212"/>
                <a:gd name="T18" fmla="*/ 299 w 322"/>
                <a:gd name="T19" fmla="*/ 167 h 212"/>
                <a:gd name="T20" fmla="*/ 291 w 322"/>
                <a:gd name="T21" fmla="*/ 176 h 212"/>
                <a:gd name="T22" fmla="*/ 31 w 322"/>
                <a:gd name="T23" fmla="*/ 176 h 212"/>
                <a:gd name="T24" fmla="*/ 23 w 322"/>
                <a:gd name="T25" fmla="*/ 167 h 212"/>
                <a:gd name="T26" fmla="*/ 23 w 322"/>
                <a:gd name="T27" fmla="*/ 31 h 212"/>
                <a:gd name="T28" fmla="*/ 31 w 322"/>
                <a:gd name="T29" fmla="*/ 23 h 212"/>
                <a:gd name="T30" fmla="*/ 291 w 322"/>
                <a:gd name="T31" fmla="*/ 23 h 212"/>
                <a:gd name="T32" fmla="*/ 299 w 322"/>
                <a:gd name="T33" fmla="*/ 31 h 212"/>
                <a:gd name="T34" fmla="*/ 299 w 322"/>
                <a:gd name="T35" fmla="*/ 16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2" h="212">
                  <a:moveTo>
                    <a:pt x="31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8"/>
                    <a:pt x="4" y="212"/>
                    <a:pt x="9" y="212"/>
                  </a:cubicBezTo>
                  <a:cubicBezTo>
                    <a:pt x="314" y="212"/>
                    <a:pt x="314" y="212"/>
                    <a:pt x="314" y="212"/>
                  </a:cubicBezTo>
                  <a:cubicBezTo>
                    <a:pt x="318" y="212"/>
                    <a:pt x="322" y="209"/>
                    <a:pt x="322" y="204"/>
                  </a:cubicBezTo>
                  <a:cubicBezTo>
                    <a:pt x="322" y="9"/>
                    <a:pt x="322" y="9"/>
                    <a:pt x="322" y="9"/>
                  </a:cubicBezTo>
                  <a:cubicBezTo>
                    <a:pt x="322" y="4"/>
                    <a:pt x="319" y="0"/>
                    <a:pt x="314" y="0"/>
                  </a:cubicBezTo>
                  <a:close/>
                  <a:moveTo>
                    <a:pt x="299" y="167"/>
                  </a:moveTo>
                  <a:cubicBezTo>
                    <a:pt x="299" y="172"/>
                    <a:pt x="295" y="176"/>
                    <a:pt x="29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26" y="176"/>
                    <a:pt x="23" y="172"/>
                    <a:pt x="23" y="167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26"/>
                    <a:pt x="27" y="23"/>
                    <a:pt x="31" y="23"/>
                  </a:cubicBezTo>
                  <a:cubicBezTo>
                    <a:pt x="291" y="23"/>
                    <a:pt x="291" y="23"/>
                    <a:pt x="291" y="23"/>
                  </a:cubicBezTo>
                  <a:cubicBezTo>
                    <a:pt x="295" y="23"/>
                    <a:pt x="299" y="26"/>
                    <a:pt x="299" y="31"/>
                  </a:cubicBezTo>
                  <a:lnTo>
                    <a:pt x="299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13"/>
          <p:cNvGrpSpPr>
            <a:grpSpLocks noChangeAspect="1"/>
          </p:cNvGrpSpPr>
          <p:nvPr/>
        </p:nvGrpSpPr>
        <p:grpSpPr bwMode="auto">
          <a:xfrm>
            <a:off x="9935062" y="4091082"/>
            <a:ext cx="445836" cy="268328"/>
            <a:chOff x="4314" y="2425"/>
            <a:chExt cx="432" cy="260"/>
          </a:xfrm>
          <a:solidFill>
            <a:schemeClr val="bg1"/>
          </a:solidFill>
        </p:grpSpPr>
        <p:sp>
          <p:nvSpPr>
            <p:cNvPr id="47" name="Freeform 14"/>
            <p:cNvSpPr>
              <a:spLocks noEditPoints="1"/>
            </p:cNvSpPr>
            <p:nvPr/>
          </p:nvSpPr>
          <p:spPr bwMode="auto">
            <a:xfrm>
              <a:off x="4314" y="2447"/>
              <a:ext cx="298" cy="238"/>
            </a:xfrm>
            <a:custGeom>
              <a:avLst/>
              <a:gdLst>
                <a:gd name="T0" fmla="*/ 250 w 259"/>
                <a:gd name="T1" fmla="*/ 0 h 207"/>
                <a:gd name="T2" fmla="*/ 9 w 259"/>
                <a:gd name="T3" fmla="*/ 0 h 207"/>
                <a:gd name="T4" fmla="*/ 0 w 259"/>
                <a:gd name="T5" fmla="*/ 10 h 207"/>
                <a:gd name="T6" fmla="*/ 0 w 259"/>
                <a:gd name="T7" fmla="*/ 164 h 207"/>
                <a:gd name="T8" fmla="*/ 9 w 259"/>
                <a:gd name="T9" fmla="*/ 172 h 207"/>
                <a:gd name="T10" fmla="*/ 99 w 259"/>
                <a:gd name="T11" fmla="*/ 172 h 207"/>
                <a:gd name="T12" fmla="*/ 99 w 259"/>
                <a:gd name="T13" fmla="*/ 189 h 207"/>
                <a:gd name="T14" fmla="*/ 89 w 259"/>
                <a:gd name="T15" fmla="*/ 189 h 207"/>
                <a:gd name="T16" fmla="*/ 80 w 259"/>
                <a:gd name="T17" fmla="*/ 198 h 207"/>
                <a:gd name="T18" fmla="*/ 89 w 259"/>
                <a:gd name="T19" fmla="*/ 207 h 207"/>
                <a:gd name="T20" fmla="*/ 108 w 259"/>
                <a:gd name="T21" fmla="*/ 207 h 207"/>
                <a:gd name="T22" fmla="*/ 152 w 259"/>
                <a:gd name="T23" fmla="*/ 207 h 207"/>
                <a:gd name="T24" fmla="*/ 152 w 259"/>
                <a:gd name="T25" fmla="*/ 207 h 207"/>
                <a:gd name="T26" fmla="*/ 172 w 259"/>
                <a:gd name="T27" fmla="*/ 207 h 207"/>
                <a:gd name="T28" fmla="*/ 180 w 259"/>
                <a:gd name="T29" fmla="*/ 198 h 207"/>
                <a:gd name="T30" fmla="*/ 172 w 259"/>
                <a:gd name="T31" fmla="*/ 189 h 207"/>
                <a:gd name="T32" fmla="*/ 162 w 259"/>
                <a:gd name="T33" fmla="*/ 189 h 207"/>
                <a:gd name="T34" fmla="*/ 162 w 259"/>
                <a:gd name="T35" fmla="*/ 172 h 207"/>
                <a:gd name="T36" fmla="*/ 250 w 259"/>
                <a:gd name="T37" fmla="*/ 172 h 207"/>
                <a:gd name="T38" fmla="*/ 259 w 259"/>
                <a:gd name="T39" fmla="*/ 163 h 207"/>
                <a:gd name="T40" fmla="*/ 259 w 259"/>
                <a:gd name="T41" fmla="*/ 10 h 207"/>
                <a:gd name="T42" fmla="*/ 250 w 259"/>
                <a:gd name="T43" fmla="*/ 0 h 207"/>
                <a:gd name="T44" fmla="*/ 236 w 259"/>
                <a:gd name="T45" fmla="*/ 124 h 207"/>
                <a:gd name="T46" fmla="*/ 227 w 259"/>
                <a:gd name="T47" fmla="*/ 133 h 207"/>
                <a:gd name="T48" fmla="*/ 31 w 259"/>
                <a:gd name="T49" fmla="*/ 133 h 207"/>
                <a:gd name="T50" fmla="*/ 22 w 259"/>
                <a:gd name="T51" fmla="*/ 124 h 207"/>
                <a:gd name="T52" fmla="*/ 22 w 259"/>
                <a:gd name="T53" fmla="*/ 32 h 207"/>
                <a:gd name="T54" fmla="*/ 31 w 259"/>
                <a:gd name="T55" fmla="*/ 22 h 207"/>
                <a:gd name="T56" fmla="*/ 227 w 259"/>
                <a:gd name="T57" fmla="*/ 22 h 207"/>
                <a:gd name="T58" fmla="*/ 236 w 259"/>
                <a:gd name="T59" fmla="*/ 31 h 207"/>
                <a:gd name="T60" fmla="*/ 236 w 259"/>
                <a:gd name="T61" fmla="*/ 12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207">
                  <a:moveTo>
                    <a:pt x="25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8"/>
                    <a:pt x="4" y="172"/>
                    <a:pt x="9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9" y="189"/>
                    <a:pt x="99" y="189"/>
                    <a:pt x="9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4" y="189"/>
                    <a:pt x="80" y="193"/>
                    <a:pt x="80" y="198"/>
                  </a:cubicBezTo>
                  <a:cubicBezTo>
                    <a:pt x="80" y="203"/>
                    <a:pt x="84" y="207"/>
                    <a:pt x="89" y="207"/>
                  </a:cubicBezTo>
                  <a:cubicBezTo>
                    <a:pt x="108" y="207"/>
                    <a:pt x="108" y="207"/>
                    <a:pt x="108" y="207"/>
                  </a:cubicBezTo>
                  <a:cubicBezTo>
                    <a:pt x="152" y="207"/>
                    <a:pt x="152" y="207"/>
                    <a:pt x="152" y="207"/>
                  </a:cubicBezTo>
                  <a:cubicBezTo>
                    <a:pt x="152" y="207"/>
                    <a:pt x="152" y="207"/>
                    <a:pt x="152" y="207"/>
                  </a:cubicBezTo>
                  <a:cubicBezTo>
                    <a:pt x="172" y="207"/>
                    <a:pt x="172" y="207"/>
                    <a:pt x="172" y="207"/>
                  </a:cubicBezTo>
                  <a:cubicBezTo>
                    <a:pt x="176" y="207"/>
                    <a:pt x="180" y="202"/>
                    <a:pt x="180" y="198"/>
                  </a:cubicBezTo>
                  <a:cubicBezTo>
                    <a:pt x="180" y="193"/>
                    <a:pt x="176" y="189"/>
                    <a:pt x="172" y="189"/>
                  </a:cubicBezTo>
                  <a:cubicBezTo>
                    <a:pt x="162" y="189"/>
                    <a:pt x="162" y="189"/>
                    <a:pt x="162" y="189"/>
                  </a:cubicBezTo>
                  <a:cubicBezTo>
                    <a:pt x="162" y="172"/>
                    <a:pt x="162" y="172"/>
                    <a:pt x="162" y="172"/>
                  </a:cubicBezTo>
                  <a:cubicBezTo>
                    <a:pt x="250" y="172"/>
                    <a:pt x="250" y="172"/>
                    <a:pt x="250" y="172"/>
                  </a:cubicBezTo>
                  <a:cubicBezTo>
                    <a:pt x="255" y="172"/>
                    <a:pt x="259" y="168"/>
                    <a:pt x="259" y="163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4"/>
                    <a:pt x="255" y="0"/>
                    <a:pt x="250" y="0"/>
                  </a:cubicBezTo>
                  <a:close/>
                  <a:moveTo>
                    <a:pt x="236" y="124"/>
                  </a:moveTo>
                  <a:cubicBezTo>
                    <a:pt x="236" y="128"/>
                    <a:pt x="232" y="133"/>
                    <a:pt x="227" y="133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26" y="133"/>
                    <a:pt x="22" y="129"/>
                    <a:pt x="22" y="12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26"/>
                    <a:pt x="26" y="22"/>
                    <a:pt x="31" y="22"/>
                  </a:cubicBezTo>
                  <a:cubicBezTo>
                    <a:pt x="227" y="22"/>
                    <a:pt x="227" y="22"/>
                    <a:pt x="227" y="22"/>
                  </a:cubicBezTo>
                  <a:cubicBezTo>
                    <a:pt x="232" y="22"/>
                    <a:pt x="236" y="26"/>
                    <a:pt x="236" y="31"/>
                  </a:cubicBezTo>
                  <a:lnTo>
                    <a:pt x="236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5"/>
            <p:cNvSpPr>
              <a:spLocks noEditPoints="1"/>
            </p:cNvSpPr>
            <p:nvPr/>
          </p:nvSpPr>
          <p:spPr bwMode="auto">
            <a:xfrm>
              <a:off x="4622" y="2425"/>
              <a:ext cx="124" cy="260"/>
            </a:xfrm>
            <a:custGeom>
              <a:avLst/>
              <a:gdLst>
                <a:gd name="T0" fmla="*/ 99 w 108"/>
                <a:gd name="T1" fmla="*/ 0 h 226"/>
                <a:gd name="T2" fmla="*/ 10 w 108"/>
                <a:gd name="T3" fmla="*/ 0 h 226"/>
                <a:gd name="T4" fmla="*/ 0 w 108"/>
                <a:gd name="T5" fmla="*/ 9 h 226"/>
                <a:gd name="T6" fmla="*/ 0 w 108"/>
                <a:gd name="T7" fmla="*/ 217 h 226"/>
                <a:gd name="T8" fmla="*/ 10 w 108"/>
                <a:gd name="T9" fmla="*/ 226 h 226"/>
                <a:gd name="T10" fmla="*/ 99 w 108"/>
                <a:gd name="T11" fmla="*/ 226 h 226"/>
                <a:gd name="T12" fmla="*/ 108 w 108"/>
                <a:gd name="T13" fmla="*/ 217 h 226"/>
                <a:gd name="T14" fmla="*/ 108 w 108"/>
                <a:gd name="T15" fmla="*/ 9 h 226"/>
                <a:gd name="T16" fmla="*/ 99 w 108"/>
                <a:gd name="T17" fmla="*/ 0 h 226"/>
                <a:gd name="T18" fmla="*/ 54 w 108"/>
                <a:gd name="T19" fmla="*/ 172 h 226"/>
                <a:gd name="T20" fmla="*/ 38 w 108"/>
                <a:gd name="T21" fmla="*/ 155 h 226"/>
                <a:gd name="T22" fmla="*/ 54 w 108"/>
                <a:gd name="T23" fmla="*/ 139 h 226"/>
                <a:gd name="T24" fmla="*/ 72 w 108"/>
                <a:gd name="T25" fmla="*/ 155 h 226"/>
                <a:gd name="T26" fmla="*/ 54 w 108"/>
                <a:gd name="T27" fmla="*/ 172 h 226"/>
                <a:gd name="T28" fmla="*/ 78 w 108"/>
                <a:gd name="T29" fmla="*/ 76 h 226"/>
                <a:gd name="T30" fmla="*/ 31 w 108"/>
                <a:gd name="T31" fmla="*/ 76 h 226"/>
                <a:gd name="T32" fmla="*/ 22 w 108"/>
                <a:gd name="T33" fmla="*/ 67 h 226"/>
                <a:gd name="T34" fmla="*/ 31 w 108"/>
                <a:gd name="T35" fmla="*/ 58 h 226"/>
                <a:gd name="T36" fmla="*/ 78 w 108"/>
                <a:gd name="T37" fmla="*/ 58 h 226"/>
                <a:gd name="T38" fmla="*/ 88 w 108"/>
                <a:gd name="T39" fmla="*/ 67 h 226"/>
                <a:gd name="T40" fmla="*/ 78 w 108"/>
                <a:gd name="T41" fmla="*/ 76 h 226"/>
                <a:gd name="T42" fmla="*/ 78 w 108"/>
                <a:gd name="T43" fmla="*/ 49 h 226"/>
                <a:gd name="T44" fmla="*/ 31 w 108"/>
                <a:gd name="T45" fmla="*/ 49 h 226"/>
                <a:gd name="T46" fmla="*/ 22 w 108"/>
                <a:gd name="T47" fmla="*/ 40 h 226"/>
                <a:gd name="T48" fmla="*/ 31 w 108"/>
                <a:gd name="T49" fmla="*/ 31 h 226"/>
                <a:gd name="T50" fmla="*/ 78 w 108"/>
                <a:gd name="T51" fmla="*/ 31 h 226"/>
                <a:gd name="T52" fmla="*/ 88 w 108"/>
                <a:gd name="T53" fmla="*/ 40 h 226"/>
                <a:gd name="T54" fmla="*/ 78 w 108"/>
                <a:gd name="T55" fmla="*/ 4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226">
                  <a:moveTo>
                    <a:pt x="9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5" y="226"/>
                    <a:pt x="10" y="226"/>
                  </a:cubicBezTo>
                  <a:cubicBezTo>
                    <a:pt x="99" y="226"/>
                    <a:pt x="99" y="226"/>
                    <a:pt x="99" y="226"/>
                  </a:cubicBezTo>
                  <a:cubicBezTo>
                    <a:pt x="104" y="226"/>
                    <a:pt x="108" y="222"/>
                    <a:pt x="108" y="217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4"/>
                    <a:pt x="104" y="0"/>
                    <a:pt x="99" y="0"/>
                  </a:cubicBezTo>
                  <a:close/>
                  <a:moveTo>
                    <a:pt x="54" y="172"/>
                  </a:moveTo>
                  <a:cubicBezTo>
                    <a:pt x="45" y="172"/>
                    <a:pt x="38" y="165"/>
                    <a:pt x="38" y="155"/>
                  </a:cubicBezTo>
                  <a:cubicBezTo>
                    <a:pt x="38" y="147"/>
                    <a:pt x="45" y="139"/>
                    <a:pt x="54" y="139"/>
                  </a:cubicBezTo>
                  <a:cubicBezTo>
                    <a:pt x="64" y="139"/>
                    <a:pt x="72" y="146"/>
                    <a:pt x="72" y="155"/>
                  </a:cubicBezTo>
                  <a:cubicBezTo>
                    <a:pt x="72" y="165"/>
                    <a:pt x="64" y="172"/>
                    <a:pt x="54" y="172"/>
                  </a:cubicBezTo>
                  <a:close/>
                  <a:moveTo>
                    <a:pt x="78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26" y="76"/>
                    <a:pt x="22" y="72"/>
                    <a:pt x="22" y="67"/>
                  </a:cubicBezTo>
                  <a:cubicBezTo>
                    <a:pt x="22" y="62"/>
                    <a:pt x="26" y="58"/>
                    <a:pt x="31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83" y="58"/>
                    <a:pt x="88" y="62"/>
                    <a:pt x="88" y="67"/>
                  </a:cubicBezTo>
                  <a:cubicBezTo>
                    <a:pt x="88" y="72"/>
                    <a:pt x="84" y="76"/>
                    <a:pt x="78" y="76"/>
                  </a:cubicBezTo>
                  <a:close/>
                  <a:moveTo>
                    <a:pt x="78" y="49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26" y="49"/>
                    <a:pt x="22" y="45"/>
                    <a:pt x="22" y="40"/>
                  </a:cubicBezTo>
                  <a:cubicBezTo>
                    <a:pt x="22" y="35"/>
                    <a:pt x="26" y="31"/>
                    <a:pt x="31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3" y="31"/>
                    <a:pt x="88" y="35"/>
                    <a:pt x="88" y="40"/>
                  </a:cubicBezTo>
                  <a:cubicBezTo>
                    <a:pt x="88" y="45"/>
                    <a:pt x="84" y="49"/>
                    <a:pt x="78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B494A05-06AF-A514-0147-BD9BF57EF822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Findings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36B482-9321-DEFB-54CC-38232A6CE1B0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28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36386" y="1532114"/>
            <a:ext cx="963814" cy="82939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00200" y="2366583"/>
            <a:ext cx="2964426" cy="2770616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45911" y="3716594"/>
            <a:ext cx="2448000" cy="3141406"/>
          </a:xfrm>
        </p:spPr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Rectangle 24"/>
          <p:cNvSpPr/>
          <p:nvPr/>
        </p:nvSpPr>
        <p:spPr>
          <a:xfrm>
            <a:off x="4564626" y="5137200"/>
            <a:ext cx="1250387" cy="11715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653275" y="2548750"/>
            <a:ext cx="3537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 Goes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653275" y="3749079"/>
            <a:ext cx="3738625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815013" y="4540250"/>
            <a:ext cx="637132" cy="5969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410B10-821A-A07B-74FE-C85E5095292E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Conclusions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50252B-9B51-8150-6092-BA4D99D194BC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7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224164" y="3728632"/>
            <a:ext cx="2129328" cy="25800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36447" y="6308725"/>
            <a:ext cx="1242992" cy="549275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Rectangle 18"/>
          <p:cNvSpPr/>
          <p:nvPr/>
        </p:nvSpPr>
        <p:spPr>
          <a:xfrm>
            <a:off x="6681246" y="2429922"/>
            <a:ext cx="3856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More Options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44259" y="1858303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5972" y="2063941"/>
            <a:ext cx="365981" cy="365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11954" y="1487941"/>
            <a:ext cx="576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681246" y="3378216"/>
            <a:ext cx="4358867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6731559" y="4674647"/>
            <a:ext cx="429585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7668978" y="5047749"/>
            <a:ext cx="337715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81246" y="5140081"/>
            <a:ext cx="987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89%</a:t>
            </a:r>
            <a:endParaRPr lang="en-US" sz="28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07333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63840" y="423676"/>
            <a:ext cx="2584362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600" dirty="0">
                <a:latin typeface="RNS Sanz Bold" panose="00000800000000000000" pitchFamily="2" charset="0"/>
                <a:cs typeface="Prompt SemiBold" panose="00000700000000000000" pitchFamily="2" charset="-34"/>
              </a:rPr>
              <a:t>Q&amp;A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1CCCC5-3D75-11C9-2F1C-CAB334D221E7}"/>
              </a:ext>
            </a:extLst>
          </p:cNvPr>
          <p:cNvGrpSpPr/>
          <p:nvPr/>
        </p:nvGrpSpPr>
        <p:grpSpPr>
          <a:xfrm>
            <a:off x="0" y="3774297"/>
            <a:ext cx="12195067" cy="3083703"/>
            <a:chOff x="0" y="1887539"/>
            <a:chExt cx="12192001" cy="3082925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CA12699A-584E-A97B-E0BC-F7FCC52AC96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" y="1887539"/>
              <a:ext cx="12192000" cy="3082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D24AC628-1759-1F38-3F1C-86E5C45B6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23F5EC46-1BD7-9E02-8F18-C302D6AFF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8D6EFDD9-A308-13BB-7726-8D942F416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C0CE91BC-92A4-3AA8-660F-976C48CCE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0EFE233D-C3E2-A186-6C1A-C7E393DB3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97B97797-3B15-F957-DC2D-31B132874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7836E0ED-D390-F2E2-51A8-CCD6E1182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9F1FB1A2-E852-4160-3F6E-8C510DA91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E9DB9776-1BAE-C322-F5F2-CD2155DD6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E0EB360C-27BB-8B69-AE19-4D0CD8A8C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BD4DC452-28D3-32DF-D623-1EAC11634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54A76B20-2D77-7AA3-6BDD-7808F3C87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EF87974D-9FBF-1D37-2C6B-CF4606FE6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6299605E-8ACC-7B68-E25C-6D2DFAD40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77266C44-C85E-93F1-20C5-7466B6CAA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8F222284-D3D9-719F-C32D-F85D17A76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D368516C-4BE2-AFC9-7DDA-5469931DC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93BBCDFD-013F-69F0-9CC5-0B92CCE02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7CCF47AB-96CE-5628-5D74-8617CD9BC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854B9F0E-5A49-6417-5151-930A80628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3CB69426-410F-2983-C77A-1ECEEA88FF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D27ED0E5-23F9-CAA1-CD10-74F7F31489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A40B950B-35EB-9004-BEA3-44E2C67E07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6EB26261-DF48-A902-46D5-E305BEB61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747D1443-1160-802B-07CA-F6228A248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5F8DB74F-86D4-EA36-856C-6A059308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F9CA154D-D90A-0EA0-3E2D-EB7565F59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1E53FEC4-F22B-999A-E972-6594B90A6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6FE24E1-4131-E9EA-1015-8D8ED28E3DA9}"/>
              </a:ext>
            </a:extLst>
          </p:cNvPr>
          <p:cNvSpPr txBox="1"/>
          <p:nvPr/>
        </p:nvSpPr>
        <p:spPr>
          <a:xfrm>
            <a:off x="524935" y="3024646"/>
            <a:ext cx="48862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900" dirty="0">
                <a:solidFill>
                  <a:schemeClr val="tx1">
                    <a:lumMod val="95000"/>
                    <a:lumOff val="5000"/>
                  </a:schemeClr>
                </a:solidFill>
                <a:latin typeface="RNS Sanz Medium" panose="00000600000000000000" pitchFamily="2" charset="0"/>
                <a:cs typeface="Prompt" panose="00000500000000000000" pitchFamily="2" charset="-34"/>
              </a:rPr>
              <a:t>THANK YOU!</a:t>
            </a:r>
            <a:endParaRPr lang="en-US" sz="5900" dirty="0">
              <a:solidFill>
                <a:schemeClr val="tx1">
                  <a:lumMod val="95000"/>
                  <a:lumOff val="5000"/>
                </a:schemeClr>
              </a:solidFill>
              <a:latin typeface="RNS Sanz Medium" panose="00000600000000000000" pitchFamily="2" charset="0"/>
              <a:cs typeface="Prompt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4663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7FF088D-B1F0-C358-C950-8133656BB53D}"/>
              </a:ext>
            </a:extLst>
          </p:cNvPr>
          <p:cNvGrpSpPr/>
          <p:nvPr/>
        </p:nvGrpSpPr>
        <p:grpSpPr>
          <a:xfrm rot="17614339">
            <a:off x="8098756" y="3491009"/>
            <a:ext cx="6668569" cy="1686246"/>
            <a:chOff x="0" y="1887538"/>
            <a:chExt cx="12192000" cy="3082926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20E23791-2AF9-7AAA-339A-DBC072EF535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1887538"/>
              <a:ext cx="12192000" cy="308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88A197C6-730B-0270-EEC4-01357B6B8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55988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6 w 2690"/>
                <a:gd name="T3" fmla="*/ 257 h 357"/>
                <a:gd name="T4" fmla="*/ 1970 w 2690"/>
                <a:gd name="T5" fmla="*/ 255 h 357"/>
                <a:gd name="T6" fmla="*/ 1896 w 2690"/>
                <a:gd name="T7" fmla="*/ 229 h 357"/>
                <a:gd name="T8" fmla="*/ 1847 w 2690"/>
                <a:gd name="T9" fmla="*/ 186 h 357"/>
                <a:gd name="T10" fmla="*/ 1836 w 2690"/>
                <a:gd name="T11" fmla="*/ 172 h 357"/>
                <a:gd name="T12" fmla="*/ 1829 w 2690"/>
                <a:gd name="T13" fmla="*/ 160 h 357"/>
                <a:gd name="T14" fmla="*/ 1819 w 2690"/>
                <a:gd name="T15" fmla="*/ 142 h 357"/>
                <a:gd name="T16" fmla="*/ 1775 w 2690"/>
                <a:gd name="T17" fmla="*/ 43 h 357"/>
                <a:gd name="T18" fmla="*/ 1773 w 2690"/>
                <a:gd name="T19" fmla="*/ 38 h 357"/>
                <a:gd name="T20" fmla="*/ 1725 w 2690"/>
                <a:gd name="T21" fmla="*/ 3 h 357"/>
                <a:gd name="T22" fmla="*/ 1255 w 2690"/>
                <a:gd name="T23" fmla="*/ 0 h 357"/>
                <a:gd name="T24" fmla="*/ 1247 w 2690"/>
                <a:gd name="T25" fmla="*/ 0 h 357"/>
                <a:gd name="T26" fmla="*/ 1240 w 2690"/>
                <a:gd name="T27" fmla="*/ 1 h 357"/>
                <a:gd name="T28" fmla="*/ 1225 w 2690"/>
                <a:gd name="T29" fmla="*/ 2 h 357"/>
                <a:gd name="T30" fmla="*/ 1210 w 2690"/>
                <a:gd name="T31" fmla="*/ 4 h 357"/>
                <a:gd name="T32" fmla="*/ 1104 w 2690"/>
                <a:gd name="T33" fmla="*/ 54 h 357"/>
                <a:gd name="T34" fmla="*/ 1093 w 2690"/>
                <a:gd name="T35" fmla="*/ 64 h 357"/>
                <a:gd name="T36" fmla="*/ 911 w 2690"/>
                <a:gd name="T37" fmla="*/ 245 h 357"/>
                <a:gd name="T38" fmla="*/ 791 w 2690"/>
                <a:gd name="T39" fmla="*/ 321 h 357"/>
                <a:gd name="T40" fmla="*/ 683 w 2690"/>
                <a:gd name="T41" fmla="*/ 349 h 357"/>
                <a:gd name="T42" fmla="*/ 658 w 2690"/>
                <a:gd name="T43" fmla="*/ 352 h 357"/>
                <a:gd name="T44" fmla="*/ 631 w 2690"/>
                <a:gd name="T45" fmla="*/ 353 h 357"/>
                <a:gd name="T46" fmla="*/ 0 w 2690"/>
                <a:gd name="T47" fmla="*/ 357 h 357"/>
                <a:gd name="T48" fmla="*/ 652 w 2690"/>
                <a:gd name="T49" fmla="*/ 356 h 357"/>
                <a:gd name="T50" fmla="*/ 676 w 2690"/>
                <a:gd name="T51" fmla="*/ 354 h 357"/>
                <a:gd name="T52" fmla="*/ 700 w 2690"/>
                <a:gd name="T53" fmla="*/ 351 h 357"/>
                <a:gd name="T54" fmla="*/ 876 w 2690"/>
                <a:gd name="T55" fmla="*/ 278 h 357"/>
                <a:gd name="T56" fmla="*/ 923 w 2690"/>
                <a:gd name="T57" fmla="*/ 240 h 357"/>
                <a:gd name="T58" fmla="*/ 1096 w 2690"/>
                <a:gd name="T59" fmla="*/ 67 h 357"/>
                <a:gd name="T60" fmla="*/ 1107 w 2690"/>
                <a:gd name="T61" fmla="*/ 57 h 357"/>
                <a:gd name="T62" fmla="*/ 1211 w 2690"/>
                <a:gd name="T63" fmla="*/ 8 h 357"/>
                <a:gd name="T64" fmla="*/ 1226 w 2690"/>
                <a:gd name="T65" fmla="*/ 6 h 357"/>
                <a:gd name="T66" fmla="*/ 1240 w 2690"/>
                <a:gd name="T67" fmla="*/ 5 h 357"/>
                <a:gd name="T68" fmla="*/ 1247 w 2690"/>
                <a:gd name="T69" fmla="*/ 4 h 357"/>
                <a:gd name="T70" fmla="*/ 1255 w 2690"/>
                <a:gd name="T71" fmla="*/ 4 h 357"/>
                <a:gd name="T72" fmla="*/ 1724 w 2690"/>
                <a:gd name="T73" fmla="*/ 7 h 357"/>
                <a:gd name="T74" fmla="*/ 1769 w 2690"/>
                <a:gd name="T75" fmla="*/ 40 h 357"/>
                <a:gd name="T76" fmla="*/ 1771 w 2690"/>
                <a:gd name="T77" fmla="*/ 44 h 357"/>
                <a:gd name="T78" fmla="*/ 1813 w 2690"/>
                <a:gd name="T79" fmla="*/ 138 h 357"/>
                <a:gd name="T80" fmla="*/ 1825 w 2690"/>
                <a:gd name="T81" fmla="*/ 162 h 357"/>
                <a:gd name="T82" fmla="*/ 1833 w 2690"/>
                <a:gd name="T83" fmla="*/ 175 h 357"/>
                <a:gd name="T84" fmla="*/ 1844 w 2690"/>
                <a:gd name="T85" fmla="*/ 188 h 357"/>
                <a:gd name="T86" fmla="*/ 1894 w 2690"/>
                <a:gd name="T87" fmla="*/ 232 h 357"/>
                <a:gd name="T88" fmla="*/ 1970 w 2690"/>
                <a:gd name="T89" fmla="*/ 259 h 357"/>
                <a:gd name="T90" fmla="*/ 1986 w 2690"/>
                <a:gd name="T91" fmla="*/ 261 h 357"/>
                <a:gd name="T92" fmla="*/ 2672 w 2690"/>
                <a:gd name="T93" fmla="*/ 261 h 357"/>
                <a:gd name="T94" fmla="*/ 2690 w 2690"/>
                <a:gd name="T95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6" y="257"/>
                    <a:pt x="1986" y="257"/>
                    <a:pt x="1986" y="257"/>
                  </a:cubicBezTo>
                  <a:cubicBezTo>
                    <a:pt x="1982" y="256"/>
                    <a:pt x="1978" y="256"/>
                    <a:pt x="1974" y="255"/>
                  </a:cubicBezTo>
                  <a:cubicBezTo>
                    <a:pt x="1970" y="255"/>
                    <a:pt x="1970" y="255"/>
                    <a:pt x="1970" y="255"/>
                  </a:cubicBezTo>
                  <a:cubicBezTo>
                    <a:pt x="1965" y="254"/>
                    <a:pt x="1960" y="253"/>
                    <a:pt x="1955" y="252"/>
                  </a:cubicBezTo>
                  <a:cubicBezTo>
                    <a:pt x="1934" y="248"/>
                    <a:pt x="1914" y="240"/>
                    <a:pt x="1896" y="229"/>
                  </a:cubicBezTo>
                  <a:cubicBezTo>
                    <a:pt x="1878" y="218"/>
                    <a:pt x="1862" y="204"/>
                    <a:pt x="1849" y="188"/>
                  </a:cubicBezTo>
                  <a:cubicBezTo>
                    <a:pt x="1847" y="186"/>
                    <a:pt x="1847" y="186"/>
                    <a:pt x="1847" y="186"/>
                  </a:cubicBezTo>
                  <a:cubicBezTo>
                    <a:pt x="1844" y="183"/>
                    <a:pt x="1841" y="179"/>
                    <a:pt x="1839" y="176"/>
                  </a:cubicBezTo>
                  <a:cubicBezTo>
                    <a:pt x="1838" y="175"/>
                    <a:pt x="1837" y="174"/>
                    <a:pt x="1836" y="172"/>
                  </a:cubicBezTo>
                  <a:cubicBezTo>
                    <a:pt x="1834" y="169"/>
                    <a:pt x="1832" y="166"/>
                    <a:pt x="1830" y="163"/>
                  </a:cubicBezTo>
                  <a:cubicBezTo>
                    <a:pt x="1829" y="160"/>
                    <a:pt x="1829" y="160"/>
                    <a:pt x="1829" y="160"/>
                  </a:cubicBezTo>
                  <a:cubicBezTo>
                    <a:pt x="1827" y="157"/>
                    <a:pt x="1824" y="153"/>
                    <a:pt x="1823" y="149"/>
                  </a:cubicBezTo>
                  <a:cubicBezTo>
                    <a:pt x="1819" y="142"/>
                    <a:pt x="1819" y="142"/>
                    <a:pt x="1819" y="142"/>
                  </a:cubicBezTo>
                  <a:cubicBezTo>
                    <a:pt x="1777" y="47"/>
                    <a:pt x="1777" y="47"/>
                    <a:pt x="1777" y="47"/>
                  </a:cubicBezTo>
                  <a:cubicBezTo>
                    <a:pt x="1776" y="46"/>
                    <a:pt x="1776" y="44"/>
                    <a:pt x="1775" y="43"/>
                  </a:cubicBezTo>
                  <a:cubicBezTo>
                    <a:pt x="1775" y="42"/>
                    <a:pt x="1774" y="41"/>
                    <a:pt x="1774" y="40"/>
                  </a:cubicBezTo>
                  <a:cubicBezTo>
                    <a:pt x="1773" y="40"/>
                    <a:pt x="1773" y="39"/>
                    <a:pt x="1773" y="38"/>
                  </a:cubicBezTo>
                  <a:cubicBezTo>
                    <a:pt x="1769" y="33"/>
                    <a:pt x="1765" y="27"/>
                    <a:pt x="1760" y="23"/>
                  </a:cubicBezTo>
                  <a:cubicBezTo>
                    <a:pt x="1751" y="13"/>
                    <a:pt x="1738" y="6"/>
                    <a:pt x="1725" y="3"/>
                  </a:cubicBezTo>
                  <a:cubicBezTo>
                    <a:pt x="1718" y="1"/>
                    <a:pt x="1711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4" y="0"/>
                    <a:pt x="1253" y="0"/>
                    <a:pt x="1252" y="0"/>
                  </a:cubicBezTo>
                  <a:cubicBezTo>
                    <a:pt x="1247" y="0"/>
                    <a:pt x="1247" y="0"/>
                    <a:pt x="1247" y="0"/>
                  </a:cubicBezTo>
                  <a:cubicBezTo>
                    <a:pt x="1246" y="0"/>
                    <a:pt x="1246" y="0"/>
                    <a:pt x="1245" y="0"/>
                  </a:cubicBezTo>
                  <a:cubicBezTo>
                    <a:pt x="1243" y="0"/>
                    <a:pt x="1241" y="0"/>
                    <a:pt x="1240" y="1"/>
                  </a:cubicBezTo>
                  <a:cubicBezTo>
                    <a:pt x="1236" y="1"/>
                    <a:pt x="1236" y="1"/>
                    <a:pt x="1236" y="1"/>
                  </a:cubicBezTo>
                  <a:cubicBezTo>
                    <a:pt x="1233" y="1"/>
                    <a:pt x="1229" y="1"/>
                    <a:pt x="1225" y="2"/>
                  </a:cubicBezTo>
                  <a:cubicBezTo>
                    <a:pt x="1221" y="2"/>
                    <a:pt x="1216" y="3"/>
                    <a:pt x="1212" y="4"/>
                  </a:cubicBezTo>
                  <a:cubicBezTo>
                    <a:pt x="1210" y="4"/>
                    <a:pt x="1210" y="4"/>
                    <a:pt x="1210" y="4"/>
                  </a:cubicBezTo>
                  <a:cubicBezTo>
                    <a:pt x="1192" y="8"/>
                    <a:pt x="1173" y="14"/>
                    <a:pt x="1154" y="22"/>
                  </a:cubicBezTo>
                  <a:cubicBezTo>
                    <a:pt x="1135" y="32"/>
                    <a:pt x="1118" y="42"/>
                    <a:pt x="1104" y="54"/>
                  </a:cubicBezTo>
                  <a:cubicBezTo>
                    <a:pt x="1102" y="56"/>
                    <a:pt x="1102" y="56"/>
                    <a:pt x="1102" y="56"/>
                  </a:cubicBezTo>
                  <a:cubicBezTo>
                    <a:pt x="1099" y="59"/>
                    <a:pt x="1096" y="61"/>
                    <a:pt x="1093" y="64"/>
                  </a:cubicBezTo>
                  <a:cubicBezTo>
                    <a:pt x="928" y="229"/>
                    <a:pt x="928" y="229"/>
                    <a:pt x="928" y="229"/>
                  </a:cubicBezTo>
                  <a:cubicBezTo>
                    <a:pt x="911" y="245"/>
                    <a:pt x="911" y="245"/>
                    <a:pt x="911" y="245"/>
                  </a:cubicBezTo>
                  <a:cubicBezTo>
                    <a:pt x="897" y="257"/>
                    <a:pt x="885" y="267"/>
                    <a:pt x="874" y="275"/>
                  </a:cubicBezTo>
                  <a:cubicBezTo>
                    <a:pt x="848" y="293"/>
                    <a:pt x="820" y="309"/>
                    <a:pt x="791" y="321"/>
                  </a:cubicBezTo>
                  <a:cubicBezTo>
                    <a:pt x="761" y="333"/>
                    <a:pt x="731" y="342"/>
                    <a:pt x="699" y="347"/>
                  </a:cubicBezTo>
                  <a:cubicBezTo>
                    <a:pt x="694" y="348"/>
                    <a:pt x="688" y="349"/>
                    <a:pt x="683" y="349"/>
                  </a:cubicBezTo>
                  <a:cubicBezTo>
                    <a:pt x="681" y="350"/>
                    <a:pt x="678" y="350"/>
                    <a:pt x="676" y="350"/>
                  </a:cubicBezTo>
                  <a:cubicBezTo>
                    <a:pt x="670" y="351"/>
                    <a:pt x="664" y="351"/>
                    <a:pt x="658" y="352"/>
                  </a:cubicBezTo>
                  <a:cubicBezTo>
                    <a:pt x="652" y="352"/>
                    <a:pt x="652" y="352"/>
                    <a:pt x="652" y="352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52" y="356"/>
                    <a:pt x="652" y="356"/>
                    <a:pt x="652" y="356"/>
                  </a:cubicBezTo>
                  <a:cubicBezTo>
                    <a:pt x="658" y="356"/>
                    <a:pt x="658" y="356"/>
                    <a:pt x="658" y="356"/>
                  </a:cubicBezTo>
                  <a:cubicBezTo>
                    <a:pt x="664" y="355"/>
                    <a:pt x="670" y="355"/>
                    <a:pt x="676" y="354"/>
                  </a:cubicBezTo>
                  <a:cubicBezTo>
                    <a:pt x="679" y="354"/>
                    <a:pt x="681" y="354"/>
                    <a:pt x="684" y="353"/>
                  </a:cubicBezTo>
                  <a:cubicBezTo>
                    <a:pt x="689" y="353"/>
                    <a:pt x="695" y="352"/>
                    <a:pt x="700" y="351"/>
                  </a:cubicBezTo>
                  <a:cubicBezTo>
                    <a:pt x="732" y="346"/>
                    <a:pt x="763" y="337"/>
                    <a:pt x="792" y="325"/>
                  </a:cubicBezTo>
                  <a:cubicBezTo>
                    <a:pt x="822" y="313"/>
                    <a:pt x="850" y="297"/>
                    <a:pt x="876" y="278"/>
                  </a:cubicBezTo>
                  <a:cubicBezTo>
                    <a:pt x="888" y="270"/>
                    <a:pt x="900" y="261"/>
                    <a:pt x="914" y="248"/>
                  </a:cubicBezTo>
                  <a:cubicBezTo>
                    <a:pt x="923" y="240"/>
                    <a:pt x="923" y="240"/>
                    <a:pt x="923" y="240"/>
                  </a:cubicBezTo>
                  <a:cubicBezTo>
                    <a:pt x="1090" y="73"/>
                    <a:pt x="1090" y="73"/>
                    <a:pt x="1090" y="73"/>
                  </a:cubicBezTo>
                  <a:cubicBezTo>
                    <a:pt x="1096" y="67"/>
                    <a:pt x="1096" y="67"/>
                    <a:pt x="1096" y="67"/>
                  </a:cubicBezTo>
                  <a:cubicBezTo>
                    <a:pt x="1099" y="64"/>
                    <a:pt x="1102" y="62"/>
                    <a:pt x="1105" y="59"/>
                  </a:cubicBezTo>
                  <a:cubicBezTo>
                    <a:pt x="1107" y="57"/>
                    <a:pt x="1107" y="57"/>
                    <a:pt x="1107" y="57"/>
                  </a:cubicBezTo>
                  <a:cubicBezTo>
                    <a:pt x="1121" y="46"/>
                    <a:pt x="1137" y="35"/>
                    <a:pt x="1156" y="26"/>
                  </a:cubicBezTo>
                  <a:cubicBezTo>
                    <a:pt x="1174" y="17"/>
                    <a:pt x="1193" y="11"/>
                    <a:pt x="1211" y="8"/>
                  </a:cubicBezTo>
                  <a:cubicBezTo>
                    <a:pt x="1213" y="8"/>
                    <a:pt x="1213" y="8"/>
                    <a:pt x="1213" y="8"/>
                  </a:cubicBezTo>
                  <a:cubicBezTo>
                    <a:pt x="1217" y="7"/>
                    <a:pt x="1221" y="6"/>
                    <a:pt x="1226" y="6"/>
                  </a:cubicBezTo>
                  <a:cubicBezTo>
                    <a:pt x="1229" y="5"/>
                    <a:pt x="1233" y="5"/>
                    <a:pt x="1237" y="5"/>
                  </a:cubicBezTo>
                  <a:cubicBezTo>
                    <a:pt x="1240" y="5"/>
                    <a:pt x="1240" y="5"/>
                    <a:pt x="1240" y="5"/>
                  </a:cubicBezTo>
                  <a:cubicBezTo>
                    <a:pt x="1242" y="4"/>
                    <a:pt x="1243" y="4"/>
                    <a:pt x="1245" y="4"/>
                  </a:cubicBezTo>
                  <a:cubicBezTo>
                    <a:pt x="1246" y="4"/>
                    <a:pt x="1246" y="4"/>
                    <a:pt x="1247" y="4"/>
                  </a:cubicBezTo>
                  <a:cubicBezTo>
                    <a:pt x="1252" y="4"/>
                    <a:pt x="1252" y="4"/>
                    <a:pt x="1252" y="4"/>
                  </a:cubicBezTo>
                  <a:cubicBezTo>
                    <a:pt x="1253" y="4"/>
                    <a:pt x="1254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1" y="4"/>
                    <a:pt x="1718" y="5"/>
                    <a:pt x="1724" y="7"/>
                  </a:cubicBezTo>
                  <a:cubicBezTo>
                    <a:pt x="1737" y="10"/>
                    <a:pt x="1748" y="17"/>
                    <a:pt x="1757" y="25"/>
                  </a:cubicBezTo>
                  <a:cubicBezTo>
                    <a:pt x="1762" y="30"/>
                    <a:pt x="1766" y="35"/>
                    <a:pt x="1769" y="40"/>
                  </a:cubicBezTo>
                  <a:cubicBezTo>
                    <a:pt x="1769" y="41"/>
                    <a:pt x="1770" y="42"/>
                    <a:pt x="1770" y="42"/>
                  </a:cubicBezTo>
                  <a:cubicBezTo>
                    <a:pt x="1771" y="43"/>
                    <a:pt x="1771" y="44"/>
                    <a:pt x="1771" y="44"/>
                  </a:cubicBezTo>
                  <a:cubicBezTo>
                    <a:pt x="1772" y="46"/>
                    <a:pt x="1773" y="48"/>
                    <a:pt x="1774" y="49"/>
                  </a:cubicBezTo>
                  <a:cubicBezTo>
                    <a:pt x="1813" y="138"/>
                    <a:pt x="1813" y="138"/>
                    <a:pt x="1813" y="138"/>
                  </a:cubicBezTo>
                  <a:cubicBezTo>
                    <a:pt x="1819" y="151"/>
                    <a:pt x="1819" y="151"/>
                    <a:pt x="1819" y="151"/>
                  </a:cubicBezTo>
                  <a:cubicBezTo>
                    <a:pt x="1821" y="155"/>
                    <a:pt x="1823" y="159"/>
                    <a:pt x="1825" y="162"/>
                  </a:cubicBezTo>
                  <a:cubicBezTo>
                    <a:pt x="1827" y="165"/>
                    <a:pt x="1827" y="165"/>
                    <a:pt x="1827" y="165"/>
                  </a:cubicBezTo>
                  <a:cubicBezTo>
                    <a:pt x="1829" y="168"/>
                    <a:pt x="1831" y="171"/>
                    <a:pt x="1833" y="175"/>
                  </a:cubicBezTo>
                  <a:cubicBezTo>
                    <a:pt x="1834" y="176"/>
                    <a:pt x="1835" y="177"/>
                    <a:pt x="1836" y="178"/>
                  </a:cubicBezTo>
                  <a:cubicBezTo>
                    <a:pt x="1838" y="182"/>
                    <a:pt x="1841" y="185"/>
                    <a:pt x="1844" y="188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859" y="207"/>
                    <a:pt x="1876" y="221"/>
                    <a:pt x="1894" y="232"/>
                  </a:cubicBezTo>
                  <a:cubicBezTo>
                    <a:pt x="1913" y="243"/>
                    <a:pt x="1933" y="251"/>
                    <a:pt x="1954" y="256"/>
                  </a:cubicBezTo>
                  <a:cubicBezTo>
                    <a:pt x="1959" y="257"/>
                    <a:pt x="1964" y="258"/>
                    <a:pt x="1970" y="259"/>
                  </a:cubicBezTo>
                  <a:cubicBezTo>
                    <a:pt x="1973" y="259"/>
                    <a:pt x="1973" y="259"/>
                    <a:pt x="1973" y="259"/>
                  </a:cubicBezTo>
                  <a:cubicBezTo>
                    <a:pt x="1977" y="260"/>
                    <a:pt x="1981" y="260"/>
                    <a:pt x="198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11F2E54-36F0-919D-4076-C4E98DCC4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84551"/>
              <a:ext cx="5721350" cy="849313"/>
            </a:xfrm>
            <a:custGeom>
              <a:avLst/>
              <a:gdLst>
                <a:gd name="T0" fmla="*/ 2385 w 2403"/>
                <a:gd name="T1" fmla="*/ 256 h 356"/>
                <a:gd name="T2" fmla="*/ 1988 w 2403"/>
                <a:gd name="T3" fmla="*/ 256 h 356"/>
                <a:gd name="T4" fmla="*/ 1974 w 2403"/>
                <a:gd name="T5" fmla="*/ 255 h 356"/>
                <a:gd name="T6" fmla="*/ 1961 w 2403"/>
                <a:gd name="T7" fmla="*/ 252 h 356"/>
                <a:gd name="T8" fmla="*/ 1872 w 2403"/>
                <a:gd name="T9" fmla="*/ 198 h 356"/>
                <a:gd name="T10" fmla="*/ 1864 w 2403"/>
                <a:gd name="T11" fmla="*/ 188 h 356"/>
                <a:gd name="T12" fmla="*/ 1856 w 2403"/>
                <a:gd name="T13" fmla="*/ 177 h 356"/>
                <a:gd name="T14" fmla="*/ 1850 w 2403"/>
                <a:gd name="T15" fmla="*/ 165 h 356"/>
                <a:gd name="T16" fmla="*/ 1846 w 2403"/>
                <a:gd name="T17" fmla="*/ 157 h 356"/>
                <a:gd name="T18" fmla="*/ 1802 w 2403"/>
                <a:gd name="T19" fmla="*/ 59 h 356"/>
                <a:gd name="T20" fmla="*/ 1799 w 2403"/>
                <a:gd name="T21" fmla="*/ 53 h 356"/>
                <a:gd name="T22" fmla="*/ 1733 w 2403"/>
                <a:gd name="T23" fmla="*/ 3 h 356"/>
                <a:gd name="T24" fmla="*/ 1255 w 2403"/>
                <a:gd name="T25" fmla="*/ 0 h 356"/>
                <a:gd name="T26" fmla="*/ 1246 w 2403"/>
                <a:gd name="T27" fmla="*/ 0 h 356"/>
                <a:gd name="T28" fmla="*/ 1238 w 2403"/>
                <a:gd name="T29" fmla="*/ 0 h 356"/>
                <a:gd name="T30" fmla="*/ 1221 w 2403"/>
                <a:gd name="T31" fmla="*/ 2 h 356"/>
                <a:gd name="T32" fmla="*/ 1205 w 2403"/>
                <a:gd name="T33" fmla="*/ 4 h 356"/>
                <a:gd name="T34" fmla="*/ 1085 w 2403"/>
                <a:gd name="T35" fmla="*/ 61 h 356"/>
                <a:gd name="T36" fmla="*/ 1072 w 2403"/>
                <a:gd name="T37" fmla="*/ 72 h 356"/>
                <a:gd name="T38" fmla="*/ 903 w 2403"/>
                <a:gd name="T39" fmla="*/ 241 h 356"/>
                <a:gd name="T40" fmla="*/ 856 w 2403"/>
                <a:gd name="T41" fmla="*/ 280 h 356"/>
                <a:gd name="T42" fmla="*/ 694 w 2403"/>
                <a:gd name="T43" fmla="*/ 347 h 356"/>
                <a:gd name="T44" fmla="*/ 673 w 2403"/>
                <a:gd name="T45" fmla="*/ 350 h 356"/>
                <a:gd name="T46" fmla="*/ 651 w 2403"/>
                <a:gd name="T47" fmla="*/ 352 h 356"/>
                <a:gd name="T48" fmla="*/ 629 w 2403"/>
                <a:gd name="T49" fmla="*/ 352 h 356"/>
                <a:gd name="T50" fmla="*/ 0 w 2403"/>
                <a:gd name="T51" fmla="*/ 356 h 356"/>
                <a:gd name="T52" fmla="*/ 630 w 2403"/>
                <a:gd name="T53" fmla="*/ 356 h 356"/>
                <a:gd name="T54" fmla="*/ 651 w 2403"/>
                <a:gd name="T55" fmla="*/ 356 h 356"/>
                <a:gd name="T56" fmla="*/ 673 w 2403"/>
                <a:gd name="T57" fmla="*/ 354 h 356"/>
                <a:gd name="T58" fmla="*/ 695 w 2403"/>
                <a:gd name="T59" fmla="*/ 351 h 356"/>
                <a:gd name="T60" fmla="*/ 859 w 2403"/>
                <a:gd name="T61" fmla="*/ 283 h 356"/>
                <a:gd name="T62" fmla="*/ 906 w 2403"/>
                <a:gd name="T63" fmla="*/ 244 h 356"/>
                <a:gd name="T64" fmla="*/ 1069 w 2403"/>
                <a:gd name="T65" fmla="*/ 81 h 356"/>
                <a:gd name="T66" fmla="*/ 1085 w 2403"/>
                <a:gd name="T67" fmla="*/ 66 h 356"/>
                <a:gd name="T68" fmla="*/ 1143 w 2403"/>
                <a:gd name="T69" fmla="*/ 29 h 356"/>
                <a:gd name="T70" fmla="*/ 1207 w 2403"/>
                <a:gd name="T71" fmla="*/ 8 h 356"/>
                <a:gd name="T72" fmla="*/ 1235 w 2403"/>
                <a:gd name="T73" fmla="*/ 4 h 356"/>
                <a:gd name="T74" fmla="*/ 1244 w 2403"/>
                <a:gd name="T75" fmla="*/ 4 h 356"/>
                <a:gd name="T76" fmla="*/ 1250 w 2403"/>
                <a:gd name="T77" fmla="*/ 4 h 356"/>
                <a:gd name="T78" fmla="*/ 1705 w 2403"/>
                <a:gd name="T79" fmla="*/ 4 h 356"/>
                <a:gd name="T80" fmla="*/ 1778 w 2403"/>
                <a:gd name="T81" fmla="*/ 34 h 356"/>
                <a:gd name="T82" fmla="*/ 1797 w 2403"/>
                <a:gd name="T83" fmla="*/ 57 h 356"/>
                <a:gd name="T84" fmla="*/ 1801 w 2403"/>
                <a:gd name="T85" fmla="*/ 67 h 356"/>
                <a:gd name="T86" fmla="*/ 1843 w 2403"/>
                <a:gd name="T87" fmla="*/ 161 h 356"/>
                <a:gd name="T88" fmla="*/ 1851 w 2403"/>
                <a:gd name="T89" fmla="*/ 176 h 356"/>
                <a:gd name="T90" fmla="*/ 1858 w 2403"/>
                <a:gd name="T91" fmla="*/ 187 h 356"/>
                <a:gd name="T92" fmla="*/ 1866 w 2403"/>
                <a:gd name="T93" fmla="*/ 198 h 356"/>
                <a:gd name="T94" fmla="*/ 1910 w 2403"/>
                <a:gd name="T95" fmla="*/ 236 h 356"/>
                <a:gd name="T96" fmla="*/ 1962 w 2403"/>
                <a:gd name="T97" fmla="*/ 257 h 356"/>
                <a:gd name="T98" fmla="*/ 1978 w 2403"/>
                <a:gd name="T99" fmla="*/ 259 h 356"/>
                <a:gd name="T100" fmla="*/ 1994 w 2403"/>
                <a:gd name="T101" fmla="*/ 260 h 356"/>
                <a:gd name="T102" fmla="*/ 2394 w 2403"/>
                <a:gd name="T103" fmla="*/ 268 h 356"/>
                <a:gd name="T104" fmla="*/ 2394 w 2403"/>
                <a:gd name="T105" fmla="*/ 24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03" h="356">
                  <a:moveTo>
                    <a:pt x="2394" y="249"/>
                  </a:moveTo>
                  <a:cubicBezTo>
                    <a:pt x="2389" y="249"/>
                    <a:pt x="2386" y="252"/>
                    <a:pt x="2385" y="256"/>
                  </a:cubicBezTo>
                  <a:cubicBezTo>
                    <a:pt x="2000" y="256"/>
                    <a:pt x="2000" y="256"/>
                    <a:pt x="2000" y="256"/>
                  </a:cubicBezTo>
                  <a:cubicBezTo>
                    <a:pt x="1988" y="256"/>
                    <a:pt x="1988" y="256"/>
                    <a:pt x="1988" y="256"/>
                  </a:cubicBezTo>
                  <a:cubicBezTo>
                    <a:pt x="1984" y="256"/>
                    <a:pt x="1981" y="256"/>
                    <a:pt x="1978" y="255"/>
                  </a:cubicBezTo>
                  <a:cubicBezTo>
                    <a:pt x="1977" y="255"/>
                    <a:pt x="1976" y="255"/>
                    <a:pt x="1974" y="255"/>
                  </a:cubicBezTo>
                  <a:cubicBezTo>
                    <a:pt x="1970" y="254"/>
                    <a:pt x="1966" y="253"/>
                    <a:pt x="1962" y="253"/>
                  </a:cubicBezTo>
                  <a:cubicBezTo>
                    <a:pt x="1961" y="252"/>
                    <a:pt x="1961" y="252"/>
                    <a:pt x="1961" y="252"/>
                  </a:cubicBezTo>
                  <a:cubicBezTo>
                    <a:pt x="1944" y="249"/>
                    <a:pt x="1927" y="242"/>
                    <a:pt x="1912" y="233"/>
                  </a:cubicBezTo>
                  <a:cubicBezTo>
                    <a:pt x="1897" y="223"/>
                    <a:pt x="1883" y="212"/>
                    <a:pt x="1872" y="198"/>
                  </a:cubicBezTo>
                  <a:cubicBezTo>
                    <a:pt x="1870" y="196"/>
                    <a:pt x="1870" y="196"/>
                    <a:pt x="1870" y="196"/>
                  </a:cubicBezTo>
                  <a:cubicBezTo>
                    <a:pt x="1868" y="193"/>
                    <a:pt x="1865" y="191"/>
                    <a:pt x="1864" y="188"/>
                  </a:cubicBezTo>
                  <a:cubicBezTo>
                    <a:pt x="1863" y="187"/>
                    <a:pt x="1862" y="186"/>
                    <a:pt x="1861" y="185"/>
                  </a:cubicBezTo>
                  <a:cubicBezTo>
                    <a:pt x="1859" y="182"/>
                    <a:pt x="1858" y="180"/>
                    <a:pt x="1856" y="177"/>
                  </a:cubicBezTo>
                  <a:cubicBezTo>
                    <a:pt x="1855" y="174"/>
                    <a:pt x="1855" y="174"/>
                    <a:pt x="1855" y="174"/>
                  </a:cubicBezTo>
                  <a:cubicBezTo>
                    <a:pt x="1853" y="171"/>
                    <a:pt x="1851" y="168"/>
                    <a:pt x="1850" y="165"/>
                  </a:cubicBezTo>
                  <a:cubicBezTo>
                    <a:pt x="1847" y="159"/>
                    <a:pt x="1847" y="159"/>
                    <a:pt x="1847" y="159"/>
                  </a:cubicBezTo>
                  <a:cubicBezTo>
                    <a:pt x="1846" y="158"/>
                    <a:pt x="1846" y="157"/>
                    <a:pt x="1846" y="157"/>
                  </a:cubicBezTo>
                  <a:cubicBezTo>
                    <a:pt x="1805" y="65"/>
                    <a:pt x="1805" y="65"/>
                    <a:pt x="1805" y="65"/>
                  </a:cubicBezTo>
                  <a:cubicBezTo>
                    <a:pt x="1802" y="59"/>
                    <a:pt x="1802" y="59"/>
                    <a:pt x="1802" y="59"/>
                  </a:cubicBezTo>
                  <a:cubicBezTo>
                    <a:pt x="1801" y="57"/>
                    <a:pt x="1801" y="56"/>
                    <a:pt x="1800" y="55"/>
                  </a:cubicBezTo>
                  <a:cubicBezTo>
                    <a:pt x="1800" y="54"/>
                    <a:pt x="1799" y="53"/>
                    <a:pt x="1799" y="53"/>
                  </a:cubicBezTo>
                  <a:cubicBezTo>
                    <a:pt x="1794" y="45"/>
                    <a:pt x="1788" y="37"/>
                    <a:pt x="1781" y="31"/>
                  </a:cubicBezTo>
                  <a:cubicBezTo>
                    <a:pt x="1768" y="18"/>
                    <a:pt x="1751" y="8"/>
                    <a:pt x="1733" y="3"/>
                  </a:cubicBezTo>
                  <a:cubicBezTo>
                    <a:pt x="1724" y="1"/>
                    <a:pt x="1714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1" y="0"/>
                    <a:pt x="1250" y="0"/>
                  </a:cubicBezTo>
                  <a:cubicBezTo>
                    <a:pt x="1246" y="0"/>
                    <a:pt x="1246" y="0"/>
                    <a:pt x="1246" y="0"/>
                  </a:cubicBezTo>
                  <a:cubicBezTo>
                    <a:pt x="1245" y="0"/>
                    <a:pt x="1245" y="0"/>
                    <a:pt x="1244" y="0"/>
                  </a:cubicBezTo>
                  <a:cubicBezTo>
                    <a:pt x="1242" y="0"/>
                    <a:pt x="1240" y="0"/>
                    <a:pt x="1238" y="0"/>
                  </a:cubicBezTo>
                  <a:cubicBezTo>
                    <a:pt x="1235" y="0"/>
                    <a:pt x="1235" y="0"/>
                    <a:pt x="1235" y="0"/>
                  </a:cubicBezTo>
                  <a:cubicBezTo>
                    <a:pt x="1230" y="1"/>
                    <a:pt x="1226" y="1"/>
                    <a:pt x="1221" y="2"/>
                  </a:cubicBezTo>
                  <a:cubicBezTo>
                    <a:pt x="1216" y="2"/>
                    <a:pt x="1211" y="3"/>
                    <a:pt x="1206" y="4"/>
                  </a:cubicBezTo>
                  <a:cubicBezTo>
                    <a:pt x="1205" y="4"/>
                    <a:pt x="1205" y="4"/>
                    <a:pt x="1205" y="4"/>
                  </a:cubicBezTo>
                  <a:cubicBezTo>
                    <a:pt x="1184" y="8"/>
                    <a:pt x="1162" y="15"/>
                    <a:pt x="1141" y="25"/>
                  </a:cubicBezTo>
                  <a:cubicBezTo>
                    <a:pt x="1120" y="35"/>
                    <a:pt x="1101" y="47"/>
                    <a:pt x="1085" y="61"/>
                  </a:cubicBezTo>
                  <a:cubicBezTo>
                    <a:pt x="1083" y="63"/>
                    <a:pt x="1083" y="63"/>
                    <a:pt x="1083" y="63"/>
                  </a:cubicBezTo>
                  <a:cubicBezTo>
                    <a:pt x="1079" y="66"/>
                    <a:pt x="1075" y="69"/>
                    <a:pt x="1072" y="72"/>
                  </a:cubicBezTo>
                  <a:cubicBezTo>
                    <a:pt x="906" y="238"/>
                    <a:pt x="906" y="238"/>
                    <a:pt x="906" y="238"/>
                  </a:cubicBezTo>
                  <a:cubicBezTo>
                    <a:pt x="905" y="239"/>
                    <a:pt x="904" y="240"/>
                    <a:pt x="903" y="241"/>
                  </a:cubicBezTo>
                  <a:cubicBezTo>
                    <a:pt x="891" y="253"/>
                    <a:pt x="891" y="253"/>
                    <a:pt x="891" y="253"/>
                  </a:cubicBezTo>
                  <a:cubicBezTo>
                    <a:pt x="878" y="264"/>
                    <a:pt x="867" y="273"/>
                    <a:pt x="856" y="280"/>
                  </a:cubicBezTo>
                  <a:cubicBezTo>
                    <a:pt x="832" y="297"/>
                    <a:pt x="806" y="312"/>
                    <a:pt x="779" y="323"/>
                  </a:cubicBezTo>
                  <a:cubicBezTo>
                    <a:pt x="752" y="334"/>
                    <a:pt x="723" y="342"/>
                    <a:pt x="694" y="347"/>
                  </a:cubicBezTo>
                  <a:cubicBezTo>
                    <a:pt x="690" y="348"/>
                    <a:pt x="685" y="349"/>
                    <a:pt x="680" y="349"/>
                  </a:cubicBezTo>
                  <a:cubicBezTo>
                    <a:pt x="677" y="349"/>
                    <a:pt x="675" y="350"/>
                    <a:pt x="673" y="350"/>
                  </a:cubicBezTo>
                  <a:cubicBezTo>
                    <a:pt x="667" y="351"/>
                    <a:pt x="662" y="351"/>
                    <a:pt x="657" y="351"/>
                  </a:cubicBezTo>
                  <a:cubicBezTo>
                    <a:pt x="651" y="352"/>
                    <a:pt x="651" y="352"/>
                    <a:pt x="651" y="352"/>
                  </a:cubicBezTo>
                  <a:cubicBezTo>
                    <a:pt x="636" y="352"/>
                    <a:pt x="636" y="352"/>
                    <a:pt x="636" y="352"/>
                  </a:cubicBezTo>
                  <a:cubicBezTo>
                    <a:pt x="634" y="352"/>
                    <a:pt x="631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2" y="356"/>
                    <a:pt x="634" y="356"/>
                    <a:pt x="636" y="356"/>
                  </a:cubicBezTo>
                  <a:cubicBezTo>
                    <a:pt x="651" y="356"/>
                    <a:pt x="651" y="356"/>
                    <a:pt x="651" y="356"/>
                  </a:cubicBezTo>
                  <a:cubicBezTo>
                    <a:pt x="657" y="355"/>
                    <a:pt x="657" y="355"/>
                    <a:pt x="657" y="355"/>
                  </a:cubicBezTo>
                  <a:cubicBezTo>
                    <a:pt x="662" y="355"/>
                    <a:pt x="668" y="355"/>
                    <a:pt x="673" y="354"/>
                  </a:cubicBezTo>
                  <a:cubicBezTo>
                    <a:pt x="675" y="354"/>
                    <a:pt x="678" y="353"/>
                    <a:pt x="680" y="353"/>
                  </a:cubicBezTo>
                  <a:cubicBezTo>
                    <a:pt x="685" y="353"/>
                    <a:pt x="690" y="352"/>
                    <a:pt x="695" y="351"/>
                  </a:cubicBezTo>
                  <a:cubicBezTo>
                    <a:pt x="724" y="346"/>
                    <a:pt x="753" y="338"/>
                    <a:pt x="781" y="327"/>
                  </a:cubicBezTo>
                  <a:cubicBezTo>
                    <a:pt x="808" y="315"/>
                    <a:pt x="834" y="301"/>
                    <a:pt x="859" y="283"/>
                  </a:cubicBezTo>
                  <a:cubicBezTo>
                    <a:pt x="869" y="276"/>
                    <a:pt x="880" y="267"/>
                    <a:pt x="893" y="256"/>
                  </a:cubicBezTo>
                  <a:cubicBezTo>
                    <a:pt x="906" y="244"/>
                    <a:pt x="906" y="244"/>
                    <a:pt x="906" y="244"/>
                  </a:cubicBezTo>
                  <a:cubicBezTo>
                    <a:pt x="907" y="243"/>
                    <a:pt x="908" y="242"/>
                    <a:pt x="909" y="240"/>
                  </a:cubicBezTo>
                  <a:cubicBezTo>
                    <a:pt x="1069" y="81"/>
                    <a:pt x="1069" y="81"/>
                    <a:pt x="1069" y="81"/>
                  </a:cubicBezTo>
                  <a:cubicBezTo>
                    <a:pt x="1075" y="75"/>
                    <a:pt x="1075" y="75"/>
                    <a:pt x="1075" y="75"/>
                  </a:cubicBezTo>
                  <a:cubicBezTo>
                    <a:pt x="1078" y="72"/>
                    <a:pt x="1082" y="69"/>
                    <a:pt x="1085" y="66"/>
                  </a:cubicBezTo>
                  <a:cubicBezTo>
                    <a:pt x="1087" y="64"/>
                    <a:pt x="1087" y="64"/>
                    <a:pt x="1087" y="64"/>
                  </a:cubicBezTo>
                  <a:cubicBezTo>
                    <a:pt x="1103" y="51"/>
                    <a:pt x="1122" y="39"/>
                    <a:pt x="1143" y="29"/>
                  </a:cubicBezTo>
                  <a:cubicBezTo>
                    <a:pt x="1164" y="19"/>
                    <a:pt x="1185" y="12"/>
                    <a:pt x="1205" y="8"/>
                  </a:cubicBezTo>
                  <a:cubicBezTo>
                    <a:pt x="1207" y="8"/>
                    <a:pt x="1207" y="8"/>
                    <a:pt x="1207" y="8"/>
                  </a:cubicBezTo>
                  <a:cubicBezTo>
                    <a:pt x="1212" y="7"/>
                    <a:pt x="1217" y="6"/>
                    <a:pt x="1222" y="6"/>
                  </a:cubicBezTo>
                  <a:cubicBezTo>
                    <a:pt x="1226" y="5"/>
                    <a:pt x="1231" y="5"/>
                    <a:pt x="1235" y="4"/>
                  </a:cubicBezTo>
                  <a:cubicBezTo>
                    <a:pt x="1238" y="4"/>
                    <a:pt x="1238" y="4"/>
                    <a:pt x="1238" y="4"/>
                  </a:cubicBezTo>
                  <a:cubicBezTo>
                    <a:pt x="1240" y="4"/>
                    <a:pt x="1242" y="4"/>
                    <a:pt x="1244" y="4"/>
                  </a:cubicBezTo>
                  <a:cubicBezTo>
                    <a:pt x="1245" y="4"/>
                    <a:pt x="1246" y="4"/>
                    <a:pt x="1246" y="4"/>
                  </a:cubicBezTo>
                  <a:cubicBezTo>
                    <a:pt x="1250" y="4"/>
                    <a:pt x="1250" y="4"/>
                    <a:pt x="1250" y="4"/>
                  </a:cubicBezTo>
                  <a:cubicBezTo>
                    <a:pt x="1251" y="4"/>
                    <a:pt x="1253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4" y="4"/>
                    <a:pt x="1723" y="5"/>
                    <a:pt x="1732" y="7"/>
                  </a:cubicBezTo>
                  <a:cubicBezTo>
                    <a:pt x="1750" y="12"/>
                    <a:pt x="1766" y="21"/>
                    <a:pt x="1778" y="34"/>
                  </a:cubicBezTo>
                  <a:cubicBezTo>
                    <a:pt x="1785" y="40"/>
                    <a:pt x="1790" y="47"/>
                    <a:pt x="1795" y="55"/>
                  </a:cubicBezTo>
                  <a:cubicBezTo>
                    <a:pt x="1796" y="55"/>
                    <a:pt x="1796" y="56"/>
                    <a:pt x="1797" y="57"/>
                  </a:cubicBezTo>
                  <a:cubicBezTo>
                    <a:pt x="1797" y="58"/>
                    <a:pt x="1798" y="59"/>
                    <a:pt x="1798" y="60"/>
                  </a:cubicBezTo>
                  <a:cubicBezTo>
                    <a:pt x="1801" y="67"/>
                    <a:pt x="1801" y="67"/>
                    <a:pt x="1801" y="67"/>
                  </a:cubicBezTo>
                  <a:cubicBezTo>
                    <a:pt x="1842" y="158"/>
                    <a:pt x="1842" y="158"/>
                    <a:pt x="1842" y="158"/>
                  </a:cubicBezTo>
                  <a:cubicBezTo>
                    <a:pt x="1842" y="159"/>
                    <a:pt x="1843" y="160"/>
                    <a:pt x="1843" y="161"/>
                  </a:cubicBezTo>
                  <a:cubicBezTo>
                    <a:pt x="1846" y="167"/>
                    <a:pt x="1846" y="167"/>
                    <a:pt x="1846" y="167"/>
                  </a:cubicBezTo>
                  <a:cubicBezTo>
                    <a:pt x="1848" y="170"/>
                    <a:pt x="1849" y="173"/>
                    <a:pt x="1851" y="176"/>
                  </a:cubicBezTo>
                  <a:cubicBezTo>
                    <a:pt x="1853" y="179"/>
                    <a:pt x="1853" y="179"/>
                    <a:pt x="1853" y="179"/>
                  </a:cubicBezTo>
                  <a:cubicBezTo>
                    <a:pt x="1854" y="182"/>
                    <a:pt x="1856" y="184"/>
                    <a:pt x="1858" y="187"/>
                  </a:cubicBezTo>
                  <a:cubicBezTo>
                    <a:pt x="1859" y="188"/>
                    <a:pt x="1859" y="189"/>
                    <a:pt x="1860" y="190"/>
                  </a:cubicBezTo>
                  <a:cubicBezTo>
                    <a:pt x="1862" y="193"/>
                    <a:pt x="1864" y="196"/>
                    <a:pt x="1866" y="198"/>
                  </a:cubicBezTo>
                  <a:cubicBezTo>
                    <a:pt x="1869" y="201"/>
                    <a:pt x="1869" y="201"/>
                    <a:pt x="1869" y="201"/>
                  </a:cubicBezTo>
                  <a:cubicBezTo>
                    <a:pt x="1880" y="215"/>
                    <a:pt x="1894" y="227"/>
                    <a:pt x="1910" y="236"/>
                  </a:cubicBezTo>
                  <a:cubicBezTo>
                    <a:pt x="1926" y="246"/>
                    <a:pt x="1943" y="252"/>
                    <a:pt x="1960" y="256"/>
                  </a:cubicBezTo>
                  <a:cubicBezTo>
                    <a:pt x="1962" y="257"/>
                    <a:pt x="1962" y="257"/>
                    <a:pt x="1962" y="257"/>
                  </a:cubicBezTo>
                  <a:cubicBezTo>
                    <a:pt x="1966" y="257"/>
                    <a:pt x="1970" y="258"/>
                    <a:pt x="1974" y="259"/>
                  </a:cubicBezTo>
                  <a:cubicBezTo>
                    <a:pt x="1975" y="259"/>
                    <a:pt x="1976" y="259"/>
                    <a:pt x="1978" y="259"/>
                  </a:cubicBezTo>
                  <a:cubicBezTo>
                    <a:pt x="1981" y="260"/>
                    <a:pt x="1984" y="260"/>
                    <a:pt x="1987" y="260"/>
                  </a:cubicBezTo>
                  <a:cubicBezTo>
                    <a:pt x="1994" y="260"/>
                    <a:pt x="1994" y="260"/>
                    <a:pt x="1994" y="260"/>
                  </a:cubicBezTo>
                  <a:cubicBezTo>
                    <a:pt x="2385" y="260"/>
                    <a:pt x="2385" y="260"/>
                    <a:pt x="2385" y="260"/>
                  </a:cubicBezTo>
                  <a:cubicBezTo>
                    <a:pt x="2386" y="265"/>
                    <a:pt x="2389" y="268"/>
                    <a:pt x="2394" y="268"/>
                  </a:cubicBezTo>
                  <a:cubicBezTo>
                    <a:pt x="2399" y="268"/>
                    <a:pt x="2403" y="264"/>
                    <a:pt x="2403" y="258"/>
                  </a:cubicBezTo>
                  <a:cubicBezTo>
                    <a:pt x="2403" y="253"/>
                    <a:pt x="2399" y="249"/>
                    <a:pt x="2394" y="24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631D1E8D-8AF4-B7D8-92A1-64CBE6557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31152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89 w 2690"/>
                <a:gd name="T3" fmla="*/ 257 h 357"/>
                <a:gd name="T4" fmla="*/ 1979 w 2690"/>
                <a:gd name="T5" fmla="*/ 256 h 357"/>
                <a:gd name="T6" fmla="*/ 1968 w 2690"/>
                <a:gd name="T7" fmla="*/ 254 h 357"/>
                <a:gd name="T8" fmla="*/ 1895 w 2690"/>
                <a:gd name="T9" fmla="*/ 210 h 357"/>
                <a:gd name="T10" fmla="*/ 1888 w 2690"/>
                <a:gd name="T11" fmla="*/ 201 h 357"/>
                <a:gd name="T12" fmla="*/ 1882 w 2690"/>
                <a:gd name="T13" fmla="*/ 192 h 357"/>
                <a:gd name="T14" fmla="*/ 1877 w 2690"/>
                <a:gd name="T15" fmla="*/ 183 h 357"/>
                <a:gd name="T16" fmla="*/ 1833 w 2690"/>
                <a:gd name="T17" fmla="*/ 84 h 357"/>
                <a:gd name="T18" fmla="*/ 1826 w 2690"/>
                <a:gd name="T19" fmla="*/ 71 h 357"/>
                <a:gd name="T20" fmla="*/ 1802 w 2690"/>
                <a:gd name="T21" fmla="*/ 40 h 357"/>
                <a:gd name="T22" fmla="*/ 1705 w 2690"/>
                <a:gd name="T23" fmla="*/ 0 h 357"/>
                <a:gd name="T24" fmla="*/ 1250 w 2690"/>
                <a:gd name="T25" fmla="*/ 0 h 357"/>
                <a:gd name="T26" fmla="*/ 1233 w 2690"/>
                <a:gd name="T27" fmla="*/ 1 h 357"/>
                <a:gd name="T28" fmla="*/ 1200 w 2690"/>
                <a:gd name="T29" fmla="*/ 5 h 357"/>
                <a:gd name="T30" fmla="*/ 1128 w 2690"/>
                <a:gd name="T31" fmla="*/ 28 h 357"/>
                <a:gd name="T32" fmla="*/ 1064 w 2690"/>
                <a:gd name="T33" fmla="*/ 70 h 357"/>
                <a:gd name="T34" fmla="*/ 1039 w 2690"/>
                <a:gd name="T35" fmla="*/ 93 h 357"/>
                <a:gd name="T36" fmla="*/ 870 w 2690"/>
                <a:gd name="T37" fmla="*/ 261 h 357"/>
                <a:gd name="T38" fmla="*/ 768 w 2690"/>
                <a:gd name="T39" fmla="*/ 326 h 357"/>
                <a:gd name="T40" fmla="*/ 676 w 2690"/>
                <a:gd name="T41" fmla="*/ 350 h 357"/>
                <a:gd name="T42" fmla="*/ 656 w 2690"/>
                <a:gd name="T43" fmla="*/ 352 h 357"/>
                <a:gd name="T44" fmla="*/ 642 w 2690"/>
                <a:gd name="T45" fmla="*/ 353 h 357"/>
                <a:gd name="T46" fmla="*/ 0 w 2690"/>
                <a:gd name="T47" fmla="*/ 353 h 357"/>
                <a:gd name="T48" fmla="*/ 629 w 2690"/>
                <a:gd name="T49" fmla="*/ 357 h 357"/>
                <a:gd name="T50" fmla="*/ 649 w 2690"/>
                <a:gd name="T51" fmla="*/ 356 h 357"/>
                <a:gd name="T52" fmla="*/ 670 w 2690"/>
                <a:gd name="T53" fmla="*/ 355 h 357"/>
                <a:gd name="T54" fmla="*/ 690 w 2690"/>
                <a:gd name="T55" fmla="*/ 352 h 357"/>
                <a:gd name="T56" fmla="*/ 841 w 2690"/>
                <a:gd name="T57" fmla="*/ 290 h 357"/>
                <a:gd name="T58" fmla="*/ 888 w 2690"/>
                <a:gd name="T59" fmla="*/ 250 h 357"/>
                <a:gd name="T60" fmla="*/ 1042 w 2690"/>
                <a:gd name="T61" fmla="*/ 96 h 357"/>
                <a:gd name="T62" fmla="*/ 1066 w 2690"/>
                <a:gd name="T63" fmla="*/ 73 h 357"/>
                <a:gd name="T64" fmla="*/ 1130 w 2690"/>
                <a:gd name="T65" fmla="*/ 32 h 357"/>
                <a:gd name="T66" fmla="*/ 1201 w 2690"/>
                <a:gd name="T67" fmla="*/ 9 h 357"/>
                <a:gd name="T68" fmla="*/ 1233 w 2690"/>
                <a:gd name="T69" fmla="*/ 5 h 357"/>
                <a:gd name="T70" fmla="*/ 1250 w 2690"/>
                <a:gd name="T71" fmla="*/ 4 h 357"/>
                <a:gd name="T72" fmla="*/ 1705 w 2690"/>
                <a:gd name="T73" fmla="*/ 4 h 357"/>
                <a:gd name="T74" fmla="*/ 1800 w 2690"/>
                <a:gd name="T75" fmla="*/ 43 h 357"/>
                <a:gd name="T76" fmla="*/ 1823 w 2690"/>
                <a:gd name="T77" fmla="*/ 73 h 357"/>
                <a:gd name="T78" fmla="*/ 1829 w 2690"/>
                <a:gd name="T79" fmla="*/ 85 h 357"/>
                <a:gd name="T80" fmla="*/ 1873 w 2690"/>
                <a:gd name="T81" fmla="*/ 184 h 357"/>
                <a:gd name="T82" fmla="*/ 1879 w 2690"/>
                <a:gd name="T83" fmla="*/ 194 h 357"/>
                <a:gd name="T84" fmla="*/ 1885 w 2690"/>
                <a:gd name="T85" fmla="*/ 203 h 357"/>
                <a:gd name="T86" fmla="*/ 1892 w 2690"/>
                <a:gd name="T87" fmla="*/ 212 h 357"/>
                <a:gd name="T88" fmla="*/ 1967 w 2690"/>
                <a:gd name="T89" fmla="*/ 258 h 357"/>
                <a:gd name="T90" fmla="*/ 1978 w 2690"/>
                <a:gd name="T91" fmla="*/ 260 h 357"/>
                <a:gd name="T92" fmla="*/ 1989 w 2690"/>
                <a:gd name="T93" fmla="*/ 261 h 357"/>
                <a:gd name="T94" fmla="*/ 2672 w 2690"/>
                <a:gd name="T95" fmla="*/ 261 h 357"/>
                <a:gd name="T96" fmla="*/ 2690 w 2690"/>
                <a:gd name="T97" fmla="*/ 25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89" y="257"/>
                    <a:pt x="1989" y="257"/>
                    <a:pt x="1989" y="257"/>
                  </a:cubicBezTo>
                  <a:cubicBezTo>
                    <a:pt x="1987" y="257"/>
                    <a:pt x="1985" y="256"/>
                    <a:pt x="1982" y="256"/>
                  </a:cubicBezTo>
                  <a:cubicBezTo>
                    <a:pt x="1981" y="256"/>
                    <a:pt x="1980" y="256"/>
                    <a:pt x="1979" y="256"/>
                  </a:cubicBezTo>
                  <a:cubicBezTo>
                    <a:pt x="1976" y="255"/>
                    <a:pt x="1973" y="255"/>
                    <a:pt x="1970" y="254"/>
                  </a:cubicBezTo>
                  <a:cubicBezTo>
                    <a:pt x="1968" y="254"/>
                    <a:pt x="1968" y="254"/>
                    <a:pt x="1968" y="254"/>
                  </a:cubicBezTo>
                  <a:cubicBezTo>
                    <a:pt x="1954" y="251"/>
                    <a:pt x="1940" y="245"/>
                    <a:pt x="1928" y="238"/>
                  </a:cubicBezTo>
                  <a:cubicBezTo>
                    <a:pt x="1915" y="230"/>
                    <a:pt x="1904" y="221"/>
                    <a:pt x="1895" y="210"/>
                  </a:cubicBezTo>
                  <a:cubicBezTo>
                    <a:pt x="1894" y="209"/>
                    <a:pt x="1893" y="208"/>
                    <a:pt x="1893" y="207"/>
                  </a:cubicBezTo>
                  <a:cubicBezTo>
                    <a:pt x="1891" y="205"/>
                    <a:pt x="1890" y="203"/>
                    <a:pt x="1888" y="201"/>
                  </a:cubicBezTo>
                  <a:cubicBezTo>
                    <a:pt x="1888" y="200"/>
                    <a:pt x="1887" y="199"/>
                    <a:pt x="1886" y="198"/>
                  </a:cubicBezTo>
                  <a:cubicBezTo>
                    <a:pt x="1885" y="196"/>
                    <a:pt x="1883" y="194"/>
                    <a:pt x="1882" y="192"/>
                  </a:cubicBezTo>
                  <a:cubicBezTo>
                    <a:pt x="1881" y="190"/>
                    <a:pt x="1881" y="190"/>
                    <a:pt x="1881" y="190"/>
                  </a:cubicBezTo>
                  <a:cubicBezTo>
                    <a:pt x="1879" y="187"/>
                    <a:pt x="1878" y="185"/>
                    <a:pt x="1877" y="183"/>
                  </a:cubicBezTo>
                  <a:cubicBezTo>
                    <a:pt x="1875" y="179"/>
                    <a:pt x="1874" y="176"/>
                    <a:pt x="1873" y="173"/>
                  </a:cubicBezTo>
                  <a:cubicBezTo>
                    <a:pt x="1833" y="84"/>
                    <a:pt x="1833" y="84"/>
                    <a:pt x="1833" y="84"/>
                  </a:cubicBezTo>
                  <a:cubicBezTo>
                    <a:pt x="1829" y="76"/>
                    <a:pt x="1829" y="76"/>
                    <a:pt x="1829" y="76"/>
                  </a:cubicBezTo>
                  <a:cubicBezTo>
                    <a:pt x="1828" y="74"/>
                    <a:pt x="1827" y="72"/>
                    <a:pt x="1826" y="71"/>
                  </a:cubicBezTo>
                  <a:cubicBezTo>
                    <a:pt x="1826" y="70"/>
                    <a:pt x="1825" y="69"/>
                    <a:pt x="1825" y="68"/>
                  </a:cubicBezTo>
                  <a:cubicBezTo>
                    <a:pt x="1818" y="58"/>
                    <a:pt x="1811" y="48"/>
                    <a:pt x="1802" y="40"/>
                  </a:cubicBezTo>
                  <a:cubicBezTo>
                    <a:pt x="1785" y="23"/>
                    <a:pt x="1764" y="11"/>
                    <a:pt x="1741" y="5"/>
                  </a:cubicBezTo>
                  <a:cubicBezTo>
                    <a:pt x="1729" y="2"/>
                    <a:pt x="1717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1" y="0"/>
                    <a:pt x="1236" y="1"/>
                  </a:cubicBezTo>
                  <a:cubicBezTo>
                    <a:pt x="1233" y="1"/>
                    <a:pt x="1233" y="1"/>
                    <a:pt x="1233" y="1"/>
                  </a:cubicBezTo>
                  <a:cubicBezTo>
                    <a:pt x="1228" y="1"/>
                    <a:pt x="1223" y="2"/>
                    <a:pt x="1218" y="2"/>
                  </a:cubicBezTo>
                  <a:cubicBezTo>
                    <a:pt x="1212" y="3"/>
                    <a:pt x="1206" y="4"/>
                    <a:pt x="1200" y="5"/>
                  </a:cubicBezTo>
                  <a:cubicBezTo>
                    <a:pt x="1199" y="5"/>
                    <a:pt x="1199" y="5"/>
                    <a:pt x="1199" y="5"/>
                  </a:cubicBezTo>
                  <a:cubicBezTo>
                    <a:pt x="1176" y="10"/>
                    <a:pt x="1152" y="17"/>
                    <a:pt x="1128" y="28"/>
                  </a:cubicBezTo>
                  <a:cubicBezTo>
                    <a:pt x="1104" y="40"/>
                    <a:pt x="1083" y="53"/>
                    <a:pt x="1065" y="69"/>
                  </a:cubicBezTo>
                  <a:cubicBezTo>
                    <a:pt x="1064" y="70"/>
                    <a:pt x="1064" y="70"/>
                    <a:pt x="1064" y="70"/>
                  </a:cubicBezTo>
                  <a:cubicBezTo>
                    <a:pt x="1059" y="73"/>
                    <a:pt x="1055" y="77"/>
                    <a:pt x="1051" y="81"/>
                  </a:cubicBezTo>
                  <a:cubicBezTo>
                    <a:pt x="1047" y="85"/>
                    <a:pt x="1043" y="89"/>
                    <a:pt x="1039" y="93"/>
                  </a:cubicBezTo>
                  <a:cubicBezTo>
                    <a:pt x="885" y="247"/>
                    <a:pt x="885" y="247"/>
                    <a:pt x="885" y="247"/>
                  </a:cubicBezTo>
                  <a:cubicBezTo>
                    <a:pt x="880" y="252"/>
                    <a:pt x="875" y="256"/>
                    <a:pt x="870" y="261"/>
                  </a:cubicBezTo>
                  <a:cubicBezTo>
                    <a:pt x="858" y="272"/>
                    <a:pt x="848" y="280"/>
                    <a:pt x="839" y="286"/>
                  </a:cubicBezTo>
                  <a:cubicBezTo>
                    <a:pt x="816" y="302"/>
                    <a:pt x="793" y="315"/>
                    <a:pt x="768" y="326"/>
                  </a:cubicBezTo>
                  <a:cubicBezTo>
                    <a:pt x="743" y="336"/>
                    <a:pt x="716" y="344"/>
                    <a:pt x="689" y="348"/>
                  </a:cubicBezTo>
                  <a:cubicBezTo>
                    <a:pt x="685" y="349"/>
                    <a:pt x="681" y="349"/>
                    <a:pt x="676" y="350"/>
                  </a:cubicBezTo>
                  <a:cubicBezTo>
                    <a:pt x="674" y="350"/>
                    <a:pt x="672" y="350"/>
                    <a:pt x="669" y="351"/>
                  </a:cubicBezTo>
                  <a:cubicBezTo>
                    <a:pt x="665" y="351"/>
                    <a:pt x="660" y="352"/>
                    <a:pt x="656" y="352"/>
                  </a:cubicBezTo>
                  <a:cubicBezTo>
                    <a:pt x="653" y="352"/>
                    <a:pt x="651" y="352"/>
                    <a:pt x="649" y="352"/>
                  </a:cubicBezTo>
                  <a:cubicBezTo>
                    <a:pt x="642" y="353"/>
                    <a:pt x="642" y="353"/>
                    <a:pt x="642" y="353"/>
                  </a:cubicBezTo>
                  <a:cubicBezTo>
                    <a:pt x="638" y="353"/>
                    <a:pt x="633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33" y="357"/>
                    <a:pt x="638" y="357"/>
                    <a:pt x="642" y="357"/>
                  </a:cubicBezTo>
                  <a:cubicBezTo>
                    <a:pt x="649" y="356"/>
                    <a:pt x="649" y="356"/>
                    <a:pt x="649" y="356"/>
                  </a:cubicBezTo>
                  <a:cubicBezTo>
                    <a:pt x="652" y="356"/>
                    <a:pt x="654" y="356"/>
                    <a:pt x="656" y="356"/>
                  </a:cubicBezTo>
                  <a:cubicBezTo>
                    <a:pt x="660" y="356"/>
                    <a:pt x="665" y="355"/>
                    <a:pt x="670" y="355"/>
                  </a:cubicBezTo>
                  <a:cubicBezTo>
                    <a:pt x="672" y="354"/>
                    <a:pt x="674" y="354"/>
                    <a:pt x="677" y="354"/>
                  </a:cubicBezTo>
                  <a:cubicBezTo>
                    <a:pt x="681" y="353"/>
                    <a:pt x="686" y="353"/>
                    <a:pt x="690" y="352"/>
                  </a:cubicBezTo>
                  <a:cubicBezTo>
                    <a:pt x="717" y="347"/>
                    <a:pt x="744" y="340"/>
                    <a:pt x="769" y="330"/>
                  </a:cubicBezTo>
                  <a:cubicBezTo>
                    <a:pt x="794" y="319"/>
                    <a:pt x="818" y="306"/>
                    <a:pt x="841" y="290"/>
                  </a:cubicBezTo>
                  <a:cubicBezTo>
                    <a:pt x="851" y="283"/>
                    <a:pt x="861" y="275"/>
                    <a:pt x="873" y="264"/>
                  </a:cubicBezTo>
                  <a:cubicBezTo>
                    <a:pt x="878" y="259"/>
                    <a:pt x="883" y="255"/>
                    <a:pt x="888" y="250"/>
                  </a:cubicBezTo>
                  <a:cubicBezTo>
                    <a:pt x="1012" y="125"/>
                    <a:pt x="1012" y="125"/>
                    <a:pt x="1012" y="125"/>
                  </a:cubicBezTo>
                  <a:cubicBezTo>
                    <a:pt x="1042" y="96"/>
                    <a:pt x="1042" y="96"/>
                    <a:pt x="1042" y="96"/>
                  </a:cubicBezTo>
                  <a:cubicBezTo>
                    <a:pt x="1046" y="92"/>
                    <a:pt x="1050" y="88"/>
                    <a:pt x="1054" y="84"/>
                  </a:cubicBezTo>
                  <a:cubicBezTo>
                    <a:pt x="1058" y="80"/>
                    <a:pt x="1062" y="76"/>
                    <a:pt x="1066" y="73"/>
                  </a:cubicBezTo>
                  <a:cubicBezTo>
                    <a:pt x="1068" y="72"/>
                    <a:pt x="1068" y="72"/>
                    <a:pt x="1068" y="72"/>
                  </a:cubicBezTo>
                  <a:cubicBezTo>
                    <a:pt x="1086" y="57"/>
                    <a:pt x="1106" y="43"/>
                    <a:pt x="1130" y="32"/>
                  </a:cubicBezTo>
                  <a:cubicBezTo>
                    <a:pt x="1153" y="21"/>
                    <a:pt x="1177" y="14"/>
                    <a:pt x="1200" y="9"/>
                  </a:cubicBezTo>
                  <a:cubicBezTo>
                    <a:pt x="1201" y="9"/>
                    <a:pt x="1201" y="9"/>
                    <a:pt x="1201" y="9"/>
                  </a:cubicBezTo>
                  <a:cubicBezTo>
                    <a:pt x="1206" y="8"/>
                    <a:pt x="1212" y="7"/>
                    <a:pt x="1218" y="6"/>
                  </a:cubicBezTo>
                  <a:cubicBezTo>
                    <a:pt x="1223" y="6"/>
                    <a:pt x="1228" y="5"/>
                    <a:pt x="1233" y="5"/>
                  </a:cubicBezTo>
                  <a:cubicBezTo>
                    <a:pt x="1236" y="5"/>
                    <a:pt x="1236" y="5"/>
                    <a:pt x="1236" y="5"/>
                  </a:cubicBezTo>
                  <a:cubicBezTo>
                    <a:pt x="1241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7" y="4"/>
                    <a:pt x="1728" y="6"/>
                    <a:pt x="1740" y="9"/>
                  </a:cubicBezTo>
                  <a:cubicBezTo>
                    <a:pt x="1762" y="15"/>
                    <a:pt x="1783" y="27"/>
                    <a:pt x="1800" y="43"/>
                  </a:cubicBezTo>
                  <a:cubicBezTo>
                    <a:pt x="1808" y="51"/>
                    <a:pt x="1815" y="60"/>
                    <a:pt x="1821" y="70"/>
                  </a:cubicBezTo>
                  <a:cubicBezTo>
                    <a:pt x="1822" y="71"/>
                    <a:pt x="1822" y="72"/>
                    <a:pt x="1823" y="73"/>
                  </a:cubicBezTo>
                  <a:cubicBezTo>
                    <a:pt x="1824" y="74"/>
                    <a:pt x="1825" y="76"/>
                    <a:pt x="1825" y="77"/>
                  </a:cubicBezTo>
                  <a:cubicBezTo>
                    <a:pt x="1829" y="85"/>
                    <a:pt x="1829" y="85"/>
                    <a:pt x="1829" y="85"/>
                  </a:cubicBezTo>
                  <a:cubicBezTo>
                    <a:pt x="1869" y="175"/>
                    <a:pt x="1869" y="175"/>
                    <a:pt x="1869" y="175"/>
                  </a:cubicBezTo>
                  <a:cubicBezTo>
                    <a:pt x="1870" y="178"/>
                    <a:pt x="1872" y="181"/>
                    <a:pt x="1873" y="184"/>
                  </a:cubicBezTo>
                  <a:cubicBezTo>
                    <a:pt x="1874" y="187"/>
                    <a:pt x="1876" y="189"/>
                    <a:pt x="1877" y="192"/>
                  </a:cubicBezTo>
                  <a:cubicBezTo>
                    <a:pt x="1879" y="194"/>
                    <a:pt x="1879" y="194"/>
                    <a:pt x="1879" y="194"/>
                  </a:cubicBezTo>
                  <a:cubicBezTo>
                    <a:pt x="1880" y="196"/>
                    <a:pt x="1881" y="198"/>
                    <a:pt x="1883" y="200"/>
                  </a:cubicBezTo>
                  <a:cubicBezTo>
                    <a:pt x="1883" y="201"/>
                    <a:pt x="1884" y="202"/>
                    <a:pt x="1885" y="203"/>
                  </a:cubicBezTo>
                  <a:cubicBezTo>
                    <a:pt x="1886" y="206"/>
                    <a:pt x="1888" y="207"/>
                    <a:pt x="1890" y="209"/>
                  </a:cubicBezTo>
                  <a:cubicBezTo>
                    <a:pt x="1890" y="210"/>
                    <a:pt x="1891" y="211"/>
                    <a:pt x="1892" y="212"/>
                  </a:cubicBezTo>
                  <a:cubicBezTo>
                    <a:pt x="1901" y="224"/>
                    <a:pt x="1913" y="233"/>
                    <a:pt x="1926" y="241"/>
                  </a:cubicBezTo>
                  <a:cubicBezTo>
                    <a:pt x="1939" y="249"/>
                    <a:pt x="1952" y="254"/>
                    <a:pt x="1967" y="258"/>
                  </a:cubicBezTo>
                  <a:cubicBezTo>
                    <a:pt x="1969" y="258"/>
                    <a:pt x="1969" y="258"/>
                    <a:pt x="1969" y="258"/>
                  </a:cubicBezTo>
                  <a:cubicBezTo>
                    <a:pt x="1972" y="259"/>
                    <a:pt x="1975" y="259"/>
                    <a:pt x="1978" y="260"/>
                  </a:cubicBezTo>
                  <a:cubicBezTo>
                    <a:pt x="1979" y="260"/>
                    <a:pt x="1980" y="260"/>
                    <a:pt x="1982" y="260"/>
                  </a:cubicBezTo>
                  <a:cubicBezTo>
                    <a:pt x="1984" y="260"/>
                    <a:pt x="1987" y="261"/>
                    <a:pt x="1989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DEA07AD-D520-82C5-67F9-753698960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240088"/>
              <a:ext cx="5661025" cy="847725"/>
            </a:xfrm>
            <a:custGeom>
              <a:avLst/>
              <a:gdLst>
                <a:gd name="T0" fmla="*/ 2360 w 2378"/>
                <a:gd name="T1" fmla="*/ 257 h 356"/>
                <a:gd name="T2" fmla="*/ 1991 w 2378"/>
                <a:gd name="T3" fmla="*/ 256 h 356"/>
                <a:gd name="T4" fmla="*/ 1983 w 2378"/>
                <a:gd name="T5" fmla="*/ 256 h 356"/>
                <a:gd name="T6" fmla="*/ 1975 w 2378"/>
                <a:gd name="T7" fmla="*/ 254 h 356"/>
                <a:gd name="T8" fmla="*/ 1918 w 2378"/>
                <a:gd name="T9" fmla="*/ 220 h 356"/>
                <a:gd name="T10" fmla="*/ 1913 w 2378"/>
                <a:gd name="T11" fmla="*/ 213 h 356"/>
                <a:gd name="T12" fmla="*/ 1908 w 2378"/>
                <a:gd name="T13" fmla="*/ 206 h 356"/>
                <a:gd name="T14" fmla="*/ 1904 w 2378"/>
                <a:gd name="T15" fmla="*/ 199 h 356"/>
                <a:gd name="T16" fmla="*/ 1900 w 2378"/>
                <a:gd name="T17" fmla="*/ 191 h 356"/>
                <a:gd name="T18" fmla="*/ 1856 w 2378"/>
                <a:gd name="T19" fmla="*/ 91 h 356"/>
                <a:gd name="T20" fmla="*/ 1851 w 2378"/>
                <a:gd name="T21" fmla="*/ 82 h 356"/>
                <a:gd name="T22" fmla="*/ 1749 w 2378"/>
                <a:gd name="T23" fmla="*/ 6 h 356"/>
                <a:gd name="T24" fmla="*/ 1255 w 2378"/>
                <a:gd name="T25" fmla="*/ 0 h 356"/>
                <a:gd name="T26" fmla="*/ 1234 w 2378"/>
                <a:gd name="T27" fmla="*/ 0 h 356"/>
                <a:gd name="T28" fmla="*/ 1214 w 2378"/>
                <a:gd name="T29" fmla="*/ 2 h 356"/>
                <a:gd name="T30" fmla="*/ 1115 w 2378"/>
                <a:gd name="T31" fmla="*/ 31 h 356"/>
                <a:gd name="T32" fmla="*/ 1045 w 2378"/>
                <a:gd name="T33" fmla="*/ 76 h 356"/>
                <a:gd name="T34" fmla="*/ 1017 w 2378"/>
                <a:gd name="T35" fmla="*/ 102 h 356"/>
                <a:gd name="T36" fmla="*/ 852 w 2378"/>
                <a:gd name="T37" fmla="*/ 267 h 356"/>
                <a:gd name="T38" fmla="*/ 821 w 2378"/>
                <a:gd name="T39" fmla="*/ 292 h 356"/>
                <a:gd name="T40" fmla="*/ 684 w 2378"/>
                <a:gd name="T41" fmla="*/ 348 h 356"/>
                <a:gd name="T42" fmla="*/ 666 w 2378"/>
                <a:gd name="T43" fmla="*/ 350 h 356"/>
                <a:gd name="T44" fmla="*/ 648 w 2378"/>
                <a:gd name="T45" fmla="*/ 352 h 356"/>
                <a:gd name="T46" fmla="*/ 629 w 2378"/>
                <a:gd name="T47" fmla="*/ 352 h 356"/>
                <a:gd name="T48" fmla="*/ 0 w 2378"/>
                <a:gd name="T49" fmla="*/ 356 h 356"/>
                <a:gd name="T50" fmla="*/ 641 w 2378"/>
                <a:gd name="T51" fmla="*/ 356 h 356"/>
                <a:gd name="T52" fmla="*/ 654 w 2378"/>
                <a:gd name="T53" fmla="*/ 356 h 356"/>
                <a:gd name="T54" fmla="*/ 673 w 2378"/>
                <a:gd name="T55" fmla="*/ 354 h 356"/>
                <a:gd name="T56" fmla="*/ 758 w 2378"/>
                <a:gd name="T57" fmla="*/ 331 h 356"/>
                <a:gd name="T58" fmla="*/ 853 w 2378"/>
                <a:gd name="T59" fmla="*/ 271 h 356"/>
                <a:gd name="T60" fmla="*/ 866 w 2378"/>
                <a:gd name="T61" fmla="*/ 258 h 356"/>
                <a:gd name="T62" fmla="*/ 1020 w 2378"/>
                <a:gd name="T63" fmla="*/ 104 h 356"/>
                <a:gd name="T64" fmla="*/ 1047 w 2378"/>
                <a:gd name="T65" fmla="*/ 79 h 356"/>
                <a:gd name="T66" fmla="*/ 1117 w 2378"/>
                <a:gd name="T67" fmla="*/ 34 h 356"/>
                <a:gd name="T68" fmla="*/ 1214 w 2378"/>
                <a:gd name="T69" fmla="*/ 6 h 356"/>
                <a:gd name="T70" fmla="*/ 1235 w 2378"/>
                <a:gd name="T71" fmla="*/ 4 h 356"/>
                <a:gd name="T72" fmla="*/ 1255 w 2378"/>
                <a:gd name="T73" fmla="*/ 4 h 356"/>
                <a:gd name="T74" fmla="*/ 1748 w 2378"/>
                <a:gd name="T75" fmla="*/ 9 h 356"/>
                <a:gd name="T76" fmla="*/ 1847 w 2378"/>
                <a:gd name="T77" fmla="*/ 84 h 356"/>
                <a:gd name="T78" fmla="*/ 1852 w 2378"/>
                <a:gd name="T79" fmla="*/ 93 h 356"/>
                <a:gd name="T80" fmla="*/ 1897 w 2378"/>
                <a:gd name="T81" fmla="*/ 192 h 356"/>
                <a:gd name="T82" fmla="*/ 1901 w 2378"/>
                <a:gd name="T83" fmla="*/ 201 h 356"/>
                <a:gd name="T84" fmla="*/ 1905 w 2378"/>
                <a:gd name="T85" fmla="*/ 208 h 356"/>
                <a:gd name="T86" fmla="*/ 1910 w 2378"/>
                <a:gd name="T87" fmla="*/ 216 h 356"/>
                <a:gd name="T88" fmla="*/ 1915 w 2378"/>
                <a:gd name="T89" fmla="*/ 223 h 356"/>
                <a:gd name="T90" fmla="*/ 1974 w 2378"/>
                <a:gd name="T91" fmla="*/ 258 h 356"/>
                <a:gd name="T92" fmla="*/ 1982 w 2378"/>
                <a:gd name="T93" fmla="*/ 260 h 356"/>
                <a:gd name="T94" fmla="*/ 1991 w 2378"/>
                <a:gd name="T95" fmla="*/ 260 h 356"/>
                <a:gd name="T96" fmla="*/ 2360 w 2378"/>
                <a:gd name="T97" fmla="*/ 261 h 356"/>
                <a:gd name="T98" fmla="*/ 2378 w 2378"/>
                <a:gd name="T99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8" h="356">
                  <a:moveTo>
                    <a:pt x="2369" y="250"/>
                  </a:moveTo>
                  <a:cubicBezTo>
                    <a:pt x="2365" y="250"/>
                    <a:pt x="2361" y="253"/>
                    <a:pt x="2360" y="257"/>
                  </a:cubicBezTo>
                  <a:cubicBezTo>
                    <a:pt x="2000" y="257"/>
                    <a:pt x="2000" y="257"/>
                    <a:pt x="2000" y="257"/>
                  </a:cubicBezTo>
                  <a:cubicBezTo>
                    <a:pt x="1991" y="256"/>
                    <a:pt x="1991" y="256"/>
                    <a:pt x="1991" y="256"/>
                  </a:cubicBezTo>
                  <a:cubicBezTo>
                    <a:pt x="1989" y="256"/>
                    <a:pt x="1988" y="256"/>
                    <a:pt x="1986" y="256"/>
                  </a:cubicBezTo>
                  <a:cubicBezTo>
                    <a:pt x="1985" y="256"/>
                    <a:pt x="1984" y="256"/>
                    <a:pt x="1983" y="256"/>
                  </a:cubicBezTo>
                  <a:cubicBezTo>
                    <a:pt x="1981" y="255"/>
                    <a:pt x="1979" y="255"/>
                    <a:pt x="1978" y="255"/>
                  </a:cubicBezTo>
                  <a:cubicBezTo>
                    <a:pt x="1975" y="254"/>
                    <a:pt x="1975" y="254"/>
                    <a:pt x="1975" y="254"/>
                  </a:cubicBezTo>
                  <a:cubicBezTo>
                    <a:pt x="1964" y="252"/>
                    <a:pt x="1953" y="247"/>
                    <a:pt x="1944" y="242"/>
                  </a:cubicBezTo>
                  <a:cubicBezTo>
                    <a:pt x="1934" y="236"/>
                    <a:pt x="1925" y="228"/>
                    <a:pt x="1918" y="220"/>
                  </a:cubicBezTo>
                  <a:cubicBezTo>
                    <a:pt x="1917" y="219"/>
                    <a:pt x="1917" y="218"/>
                    <a:pt x="1916" y="217"/>
                  </a:cubicBezTo>
                  <a:cubicBezTo>
                    <a:pt x="1915" y="216"/>
                    <a:pt x="1914" y="215"/>
                    <a:pt x="1913" y="213"/>
                  </a:cubicBezTo>
                  <a:cubicBezTo>
                    <a:pt x="1912" y="212"/>
                    <a:pt x="1912" y="212"/>
                    <a:pt x="1911" y="211"/>
                  </a:cubicBezTo>
                  <a:cubicBezTo>
                    <a:pt x="1910" y="209"/>
                    <a:pt x="1909" y="208"/>
                    <a:pt x="1908" y="206"/>
                  </a:cubicBezTo>
                  <a:cubicBezTo>
                    <a:pt x="1908" y="206"/>
                    <a:pt x="1907" y="205"/>
                    <a:pt x="1907" y="204"/>
                  </a:cubicBezTo>
                  <a:cubicBezTo>
                    <a:pt x="1906" y="202"/>
                    <a:pt x="1905" y="201"/>
                    <a:pt x="1904" y="199"/>
                  </a:cubicBezTo>
                  <a:cubicBezTo>
                    <a:pt x="1904" y="198"/>
                    <a:pt x="1904" y="198"/>
                    <a:pt x="1904" y="198"/>
                  </a:cubicBezTo>
                  <a:cubicBezTo>
                    <a:pt x="1903" y="196"/>
                    <a:pt x="1901" y="193"/>
                    <a:pt x="1900" y="191"/>
                  </a:cubicBezTo>
                  <a:cubicBezTo>
                    <a:pt x="1861" y="101"/>
                    <a:pt x="1861" y="101"/>
                    <a:pt x="1861" y="101"/>
                  </a:cubicBezTo>
                  <a:cubicBezTo>
                    <a:pt x="1856" y="91"/>
                    <a:pt x="1856" y="91"/>
                    <a:pt x="1856" y="91"/>
                  </a:cubicBezTo>
                  <a:cubicBezTo>
                    <a:pt x="1855" y="89"/>
                    <a:pt x="1854" y="87"/>
                    <a:pt x="1852" y="85"/>
                  </a:cubicBezTo>
                  <a:cubicBezTo>
                    <a:pt x="1852" y="84"/>
                    <a:pt x="1851" y="83"/>
                    <a:pt x="1851" y="82"/>
                  </a:cubicBezTo>
                  <a:cubicBezTo>
                    <a:pt x="1843" y="70"/>
                    <a:pt x="1834" y="58"/>
                    <a:pt x="1824" y="48"/>
                  </a:cubicBezTo>
                  <a:cubicBezTo>
                    <a:pt x="1803" y="28"/>
                    <a:pt x="1777" y="13"/>
                    <a:pt x="1749" y="6"/>
                  </a:cubicBezTo>
                  <a:cubicBezTo>
                    <a:pt x="1734" y="2"/>
                    <a:pt x="1720" y="0"/>
                    <a:pt x="1705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45" y="0"/>
                    <a:pt x="1240" y="0"/>
                    <a:pt x="1234" y="0"/>
                  </a:cubicBezTo>
                  <a:cubicBezTo>
                    <a:pt x="1231" y="1"/>
                    <a:pt x="1231" y="1"/>
                    <a:pt x="1231" y="1"/>
                  </a:cubicBezTo>
                  <a:cubicBezTo>
                    <a:pt x="1226" y="1"/>
                    <a:pt x="1220" y="1"/>
                    <a:pt x="1214" y="2"/>
                  </a:cubicBezTo>
                  <a:cubicBezTo>
                    <a:pt x="1207" y="3"/>
                    <a:pt x="1200" y="4"/>
                    <a:pt x="1193" y="5"/>
                  </a:cubicBezTo>
                  <a:cubicBezTo>
                    <a:pt x="1167" y="10"/>
                    <a:pt x="1141" y="19"/>
                    <a:pt x="1115" y="31"/>
                  </a:cubicBezTo>
                  <a:cubicBezTo>
                    <a:pt x="1089" y="43"/>
                    <a:pt x="1066" y="58"/>
                    <a:pt x="1045" y="75"/>
                  </a:cubicBezTo>
                  <a:cubicBezTo>
                    <a:pt x="1045" y="76"/>
                    <a:pt x="1045" y="76"/>
                    <a:pt x="1045" y="76"/>
                  </a:cubicBezTo>
                  <a:cubicBezTo>
                    <a:pt x="1040" y="80"/>
                    <a:pt x="1035" y="85"/>
                    <a:pt x="1030" y="89"/>
                  </a:cubicBezTo>
                  <a:cubicBezTo>
                    <a:pt x="1026" y="93"/>
                    <a:pt x="1021" y="98"/>
                    <a:pt x="1017" y="102"/>
                  </a:cubicBezTo>
                  <a:cubicBezTo>
                    <a:pt x="863" y="256"/>
                    <a:pt x="863" y="256"/>
                    <a:pt x="863" y="256"/>
                  </a:cubicBezTo>
                  <a:cubicBezTo>
                    <a:pt x="859" y="259"/>
                    <a:pt x="856" y="263"/>
                    <a:pt x="852" y="267"/>
                  </a:cubicBezTo>
                  <a:cubicBezTo>
                    <a:pt x="850" y="268"/>
                    <a:pt x="850" y="268"/>
                    <a:pt x="850" y="268"/>
                  </a:cubicBezTo>
                  <a:cubicBezTo>
                    <a:pt x="842" y="275"/>
                    <a:pt x="832" y="284"/>
                    <a:pt x="821" y="292"/>
                  </a:cubicBezTo>
                  <a:cubicBezTo>
                    <a:pt x="801" y="306"/>
                    <a:pt x="779" y="318"/>
                    <a:pt x="756" y="328"/>
                  </a:cubicBezTo>
                  <a:cubicBezTo>
                    <a:pt x="733" y="337"/>
                    <a:pt x="709" y="344"/>
                    <a:pt x="684" y="348"/>
                  </a:cubicBezTo>
                  <a:cubicBezTo>
                    <a:pt x="681" y="349"/>
                    <a:pt x="677" y="349"/>
                    <a:pt x="673" y="350"/>
                  </a:cubicBezTo>
                  <a:cubicBezTo>
                    <a:pt x="670" y="350"/>
                    <a:pt x="668" y="350"/>
                    <a:pt x="666" y="350"/>
                  </a:cubicBezTo>
                  <a:cubicBezTo>
                    <a:pt x="662" y="351"/>
                    <a:pt x="658" y="351"/>
                    <a:pt x="654" y="352"/>
                  </a:cubicBezTo>
                  <a:cubicBezTo>
                    <a:pt x="652" y="352"/>
                    <a:pt x="650" y="352"/>
                    <a:pt x="648" y="352"/>
                  </a:cubicBezTo>
                  <a:cubicBezTo>
                    <a:pt x="645" y="352"/>
                    <a:pt x="643" y="352"/>
                    <a:pt x="641" y="352"/>
                  </a:cubicBezTo>
                  <a:cubicBezTo>
                    <a:pt x="637" y="352"/>
                    <a:pt x="633" y="352"/>
                    <a:pt x="629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33" y="356"/>
                    <a:pt x="637" y="356"/>
                    <a:pt x="641" y="356"/>
                  </a:cubicBezTo>
                  <a:cubicBezTo>
                    <a:pt x="643" y="356"/>
                    <a:pt x="645" y="356"/>
                    <a:pt x="648" y="356"/>
                  </a:cubicBezTo>
                  <a:cubicBezTo>
                    <a:pt x="650" y="356"/>
                    <a:pt x="652" y="356"/>
                    <a:pt x="654" y="356"/>
                  </a:cubicBezTo>
                  <a:cubicBezTo>
                    <a:pt x="658" y="355"/>
                    <a:pt x="662" y="355"/>
                    <a:pt x="667" y="354"/>
                  </a:cubicBezTo>
                  <a:cubicBezTo>
                    <a:pt x="669" y="354"/>
                    <a:pt x="671" y="354"/>
                    <a:pt x="673" y="354"/>
                  </a:cubicBezTo>
                  <a:cubicBezTo>
                    <a:pt x="677" y="353"/>
                    <a:pt x="681" y="353"/>
                    <a:pt x="685" y="352"/>
                  </a:cubicBezTo>
                  <a:cubicBezTo>
                    <a:pt x="710" y="348"/>
                    <a:pt x="734" y="341"/>
                    <a:pt x="758" y="331"/>
                  </a:cubicBezTo>
                  <a:cubicBezTo>
                    <a:pt x="781" y="322"/>
                    <a:pt x="803" y="310"/>
                    <a:pt x="823" y="295"/>
                  </a:cubicBezTo>
                  <a:cubicBezTo>
                    <a:pt x="835" y="287"/>
                    <a:pt x="845" y="278"/>
                    <a:pt x="853" y="271"/>
                  </a:cubicBezTo>
                  <a:cubicBezTo>
                    <a:pt x="854" y="270"/>
                    <a:pt x="854" y="270"/>
                    <a:pt x="854" y="270"/>
                  </a:cubicBezTo>
                  <a:cubicBezTo>
                    <a:pt x="858" y="266"/>
                    <a:pt x="862" y="262"/>
                    <a:pt x="866" y="258"/>
                  </a:cubicBezTo>
                  <a:cubicBezTo>
                    <a:pt x="991" y="134"/>
                    <a:pt x="991" y="134"/>
                    <a:pt x="991" y="134"/>
                  </a:cubicBezTo>
                  <a:cubicBezTo>
                    <a:pt x="1020" y="104"/>
                    <a:pt x="1020" y="104"/>
                    <a:pt x="1020" y="104"/>
                  </a:cubicBezTo>
                  <a:cubicBezTo>
                    <a:pt x="1024" y="100"/>
                    <a:pt x="1028" y="96"/>
                    <a:pt x="1033" y="92"/>
                  </a:cubicBezTo>
                  <a:cubicBezTo>
                    <a:pt x="1037" y="88"/>
                    <a:pt x="1042" y="83"/>
                    <a:pt x="1047" y="79"/>
                  </a:cubicBezTo>
                  <a:cubicBezTo>
                    <a:pt x="1048" y="78"/>
                    <a:pt x="1048" y="78"/>
                    <a:pt x="1048" y="78"/>
                  </a:cubicBezTo>
                  <a:cubicBezTo>
                    <a:pt x="1068" y="62"/>
                    <a:pt x="1091" y="47"/>
                    <a:pt x="1117" y="34"/>
                  </a:cubicBezTo>
                  <a:cubicBezTo>
                    <a:pt x="1142" y="23"/>
                    <a:pt x="1168" y="14"/>
                    <a:pt x="1194" y="9"/>
                  </a:cubicBezTo>
                  <a:cubicBezTo>
                    <a:pt x="1201" y="8"/>
                    <a:pt x="1208" y="7"/>
                    <a:pt x="1214" y="6"/>
                  </a:cubicBezTo>
                  <a:cubicBezTo>
                    <a:pt x="1220" y="5"/>
                    <a:pt x="1226" y="5"/>
                    <a:pt x="1232" y="5"/>
                  </a:cubicBezTo>
                  <a:cubicBezTo>
                    <a:pt x="1235" y="4"/>
                    <a:pt x="1235" y="4"/>
                    <a:pt x="1235" y="4"/>
                  </a:cubicBezTo>
                  <a:cubicBezTo>
                    <a:pt x="1240" y="4"/>
                    <a:pt x="1245" y="4"/>
                    <a:pt x="1250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5" y="4"/>
                    <a:pt x="1705" y="4"/>
                    <a:pt x="1705" y="4"/>
                  </a:cubicBezTo>
                  <a:cubicBezTo>
                    <a:pt x="1719" y="4"/>
                    <a:pt x="1733" y="6"/>
                    <a:pt x="1748" y="9"/>
                  </a:cubicBezTo>
                  <a:cubicBezTo>
                    <a:pt x="1775" y="17"/>
                    <a:pt x="1801" y="31"/>
                    <a:pt x="1821" y="51"/>
                  </a:cubicBezTo>
                  <a:cubicBezTo>
                    <a:pt x="1831" y="61"/>
                    <a:pt x="1840" y="72"/>
                    <a:pt x="1847" y="84"/>
                  </a:cubicBezTo>
                  <a:cubicBezTo>
                    <a:pt x="1848" y="85"/>
                    <a:pt x="1848" y="86"/>
                    <a:pt x="1849" y="87"/>
                  </a:cubicBezTo>
                  <a:cubicBezTo>
                    <a:pt x="1850" y="89"/>
                    <a:pt x="1851" y="91"/>
                    <a:pt x="1852" y="93"/>
                  </a:cubicBezTo>
                  <a:cubicBezTo>
                    <a:pt x="1857" y="103"/>
                    <a:pt x="1857" y="103"/>
                    <a:pt x="1857" y="103"/>
                  </a:cubicBezTo>
                  <a:cubicBezTo>
                    <a:pt x="1897" y="192"/>
                    <a:pt x="1897" y="192"/>
                    <a:pt x="1897" y="192"/>
                  </a:cubicBezTo>
                  <a:cubicBezTo>
                    <a:pt x="1898" y="195"/>
                    <a:pt x="1899" y="197"/>
                    <a:pt x="1900" y="200"/>
                  </a:cubicBezTo>
                  <a:cubicBezTo>
                    <a:pt x="1901" y="201"/>
                    <a:pt x="1901" y="201"/>
                    <a:pt x="1901" y="201"/>
                  </a:cubicBezTo>
                  <a:cubicBezTo>
                    <a:pt x="1901" y="203"/>
                    <a:pt x="1902" y="204"/>
                    <a:pt x="1903" y="206"/>
                  </a:cubicBezTo>
                  <a:cubicBezTo>
                    <a:pt x="1904" y="207"/>
                    <a:pt x="1904" y="208"/>
                    <a:pt x="1905" y="208"/>
                  </a:cubicBezTo>
                  <a:cubicBezTo>
                    <a:pt x="1906" y="210"/>
                    <a:pt x="1907" y="211"/>
                    <a:pt x="1908" y="213"/>
                  </a:cubicBezTo>
                  <a:cubicBezTo>
                    <a:pt x="1908" y="214"/>
                    <a:pt x="1909" y="215"/>
                    <a:pt x="1910" y="216"/>
                  </a:cubicBezTo>
                  <a:cubicBezTo>
                    <a:pt x="1911" y="217"/>
                    <a:pt x="1912" y="218"/>
                    <a:pt x="1913" y="220"/>
                  </a:cubicBezTo>
                  <a:cubicBezTo>
                    <a:pt x="1914" y="221"/>
                    <a:pt x="1914" y="222"/>
                    <a:pt x="1915" y="223"/>
                  </a:cubicBezTo>
                  <a:cubicBezTo>
                    <a:pt x="1922" y="231"/>
                    <a:pt x="1931" y="239"/>
                    <a:pt x="1941" y="245"/>
                  </a:cubicBezTo>
                  <a:cubicBezTo>
                    <a:pt x="1952" y="251"/>
                    <a:pt x="1962" y="255"/>
                    <a:pt x="1974" y="258"/>
                  </a:cubicBezTo>
                  <a:cubicBezTo>
                    <a:pt x="1977" y="259"/>
                    <a:pt x="1977" y="259"/>
                    <a:pt x="1977" y="259"/>
                  </a:cubicBezTo>
                  <a:cubicBezTo>
                    <a:pt x="1979" y="259"/>
                    <a:pt x="1980" y="259"/>
                    <a:pt x="1982" y="260"/>
                  </a:cubicBezTo>
                  <a:cubicBezTo>
                    <a:pt x="1983" y="260"/>
                    <a:pt x="1985" y="260"/>
                    <a:pt x="1986" y="260"/>
                  </a:cubicBezTo>
                  <a:cubicBezTo>
                    <a:pt x="1987" y="260"/>
                    <a:pt x="1989" y="260"/>
                    <a:pt x="1991" y="260"/>
                  </a:cubicBezTo>
                  <a:cubicBezTo>
                    <a:pt x="1995" y="261"/>
                    <a:pt x="1995" y="261"/>
                    <a:pt x="1995" y="261"/>
                  </a:cubicBezTo>
                  <a:cubicBezTo>
                    <a:pt x="2360" y="261"/>
                    <a:pt x="2360" y="261"/>
                    <a:pt x="2360" y="261"/>
                  </a:cubicBezTo>
                  <a:cubicBezTo>
                    <a:pt x="2361" y="265"/>
                    <a:pt x="2365" y="268"/>
                    <a:pt x="2369" y="268"/>
                  </a:cubicBezTo>
                  <a:cubicBezTo>
                    <a:pt x="2374" y="268"/>
                    <a:pt x="2378" y="264"/>
                    <a:pt x="2378" y="259"/>
                  </a:cubicBezTo>
                  <a:cubicBezTo>
                    <a:pt x="2378" y="254"/>
                    <a:pt x="2374" y="250"/>
                    <a:pt x="23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39487F8B-1E94-76B0-A3A4-1F8B34ADB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65476"/>
              <a:ext cx="6403975" cy="850900"/>
            </a:xfrm>
            <a:custGeom>
              <a:avLst/>
              <a:gdLst>
                <a:gd name="T0" fmla="*/ 2672 w 2690"/>
                <a:gd name="T1" fmla="*/ 257 h 357"/>
                <a:gd name="T2" fmla="*/ 1998 w 2690"/>
                <a:gd name="T3" fmla="*/ 257 h 357"/>
                <a:gd name="T4" fmla="*/ 1990 w 2690"/>
                <a:gd name="T5" fmla="*/ 257 h 357"/>
                <a:gd name="T6" fmla="*/ 1981 w 2690"/>
                <a:gd name="T7" fmla="*/ 255 h 357"/>
                <a:gd name="T8" fmla="*/ 1941 w 2690"/>
                <a:gd name="T9" fmla="*/ 231 h 357"/>
                <a:gd name="T10" fmla="*/ 1938 w 2690"/>
                <a:gd name="T11" fmla="*/ 227 h 357"/>
                <a:gd name="T12" fmla="*/ 1934 w 2690"/>
                <a:gd name="T13" fmla="*/ 222 h 357"/>
                <a:gd name="T14" fmla="*/ 1931 w 2690"/>
                <a:gd name="T15" fmla="*/ 216 h 357"/>
                <a:gd name="T16" fmla="*/ 1929 w 2690"/>
                <a:gd name="T17" fmla="*/ 212 h 357"/>
                <a:gd name="T18" fmla="*/ 1883 w 2690"/>
                <a:gd name="T19" fmla="*/ 108 h 357"/>
                <a:gd name="T20" fmla="*/ 1877 w 2690"/>
                <a:gd name="T21" fmla="*/ 97 h 357"/>
                <a:gd name="T22" fmla="*/ 1756 w 2690"/>
                <a:gd name="T23" fmla="*/ 7 h 357"/>
                <a:gd name="T24" fmla="*/ 1255 w 2690"/>
                <a:gd name="T25" fmla="*/ 0 h 357"/>
                <a:gd name="T26" fmla="*/ 1244 w 2690"/>
                <a:gd name="T27" fmla="*/ 1 h 357"/>
                <a:gd name="T28" fmla="*/ 1233 w 2690"/>
                <a:gd name="T29" fmla="*/ 1 h 357"/>
                <a:gd name="T30" fmla="*/ 1210 w 2690"/>
                <a:gd name="T31" fmla="*/ 3 h 357"/>
                <a:gd name="T32" fmla="*/ 1102 w 2690"/>
                <a:gd name="T33" fmla="*/ 34 h 357"/>
                <a:gd name="T34" fmla="*/ 1025 w 2690"/>
                <a:gd name="T35" fmla="*/ 83 h 357"/>
                <a:gd name="T36" fmla="*/ 842 w 2690"/>
                <a:gd name="T37" fmla="*/ 265 h 357"/>
                <a:gd name="T38" fmla="*/ 803 w 2690"/>
                <a:gd name="T39" fmla="*/ 298 h 357"/>
                <a:gd name="T40" fmla="*/ 680 w 2690"/>
                <a:gd name="T41" fmla="*/ 349 h 357"/>
                <a:gd name="T42" fmla="*/ 663 w 2690"/>
                <a:gd name="T43" fmla="*/ 351 h 357"/>
                <a:gd name="T44" fmla="*/ 646 w 2690"/>
                <a:gd name="T45" fmla="*/ 353 h 357"/>
                <a:gd name="T46" fmla="*/ 635 w 2690"/>
                <a:gd name="T47" fmla="*/ 353 h 357"/>
                <a:gd name="T48" fmla="*/ 0 w 2690"/>
                <a:gd name="T49" fmla="*/ 353 h 357"/>
                <a:gd name="T50" fmla="*/ 629 w 2690"/>
                <a:gd name="T51" fmla="*/ 357 h 357"/>
                <a:gd name="T52" fmla="*/ 635 w 2690"/>
                <a:gd name="T53" fmla="*/ 357 h 357"/>
                <a:gd name="T54" fmla="*/ 653 w 2690"/>
                <a:gd name="T55" fmla="*/ 356 h 357"/>
                <a:gd name="T56" fmla="*/ 669 w 2690"/>
                <a:gd name="T57" fmla="*/ 354 h 357"/>
                <a:gd name="T58" fmla="*/ 746 w 2690"/>
                <a:gd name="T59" fmla="*/ 334 h 357"/>
                <a:gd name="T60" fmla="*/ 832 w 2690"/>
                <a:gd name="T61" fmla="*/ 280 h 357"/>
                <a:gd name="T62" fmla="*/ 1004 w 2690"/>
                <a:gd name="T63" fmla="*/ 109 h 357"/>
                <a:gd name="T64" fmla="*/ 1028 w 2690"/>
                <a:gd name="T65" fmla="*/ 86 h 357"/>
                <a:gd name="T66" fmla="*/ 1104 w 2690"/>
                <a:gd name="T67" fmla="*/ 38 h 357"/>
                <a:gd name="T68" fmla="*/ 1211 w 2690"/>
                <a:gd name="T69" fmla="*/ 7 h 357"/>
                <a:gd name="T70" fmla="*/ 1233 w 2690"/>
                <a:gd name="T71" fmla="*/ 5 h 357"/>
                <a:gd name="T72" fmla="*/ 1244 w 2690"/>
                <a:gd name="T73" fmla="*/ 5 h 357"/>
                <a:gd name="T74" fmla="*/ 1255 w 2690"/>
                <a:gd name="T75" fmla="*/ 4 h 357"/>
                <a:gd name="T76" fmla="*/ 1755 w 2690"/>
                <a:gd name="T77" fmla="*/ 11 h 357"/>
                <a:gd name="T78" fmla="*/ 1873 w 2690"/>
                <a:gd name="T79" fmla="*/ 99 h 357"/>
                <a:gd name="T80" fmla="*/ 1879 w 2690"/>
                <a:gd name="T81" fmla="*/ 110 h 357"/>
                <a:gd name="T82" fmla="*/ 1926 w 2690"/>
                <a:gd name="T83" fmla="*/ 213 h 357"/>
                <a:gd name="T84" fmla="*/ 1928 w 2690"/>
                <a:gd name="T85" fmla="*/ 218 h 357"/>
                <a:gd name="T86" fmla="*/ 1931 w 2690"/>
                <a:gd name="T87" fmla="*/ 223 h 357"/>
                <a:gd name="T88" fmla="*/ 1934 w 2690"/>
                <a:gd name="T89" fmla="*/ 229 h 357"/>
                <a:gd name="T90" fmla="*/ 1938 w 2690"/>
                <a:gd name="T91" fmla="*/ 234 h 357"/>
                <a:gd name="T92" fmla="*/ 1980 w 2690"/>
                <a:gd name="T93" fmla="*/ 259 h 357"/>
                <a:gd name="T94" fmla="*/ 1989 w 2690"/>
                <a:gd name="T95" fmla="*/ 261 h 357"/>
                <a:gd name="T96" fmla="*/ 1998 w 2690"/>
                <a:gd name="T97" fmla="*/ 261 h 357"/>
                <a:gd name="T98" fmla="*/ 2681 w 2690"/>
                <a:gd name="T99" fmla="*/ 268 h 357"/>
                <a:gd name="T100" fmla="*/ 2681 w 2690"/>
                <a:gd name="T101" fmla="*/ 25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0" h="357">
                  <a:moveTo>
                    <a:pt x="2681" y="250"/>
                  </a:moveTo>
                  <a:cubicBezTo>
                    <a:pt x="2676" y="250"/>
                    <a:pt x="2673" y="253"/>
                    <a:pt x="2672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3" y="257"/>
                    <a:pt x="1993" y="257"/>
                    <a:pt x="1993" y="257"/>
                  </a:cubicBezTo>
                  <a:cubicBezTo>
                    <a:pt x="1992" y="257"/>
                    <a:pt x="1991" y="257"/>
                    <a:pt x="1990" y="257"/>
                  </a:cubicBezTo>
                  <a:cubicBezTo>
                    <a:pt x="1989" y="257"/>
                    <a:pt x="1988" y="256"/>
                    <a:pt x="1987" y="256"/>
                  </a:cubicBezTo>
                  <a:cubicBezTo>
                    <a:pt x="1981" y="255"/>
                    <a:pt x="1981" y="255"/>
                    <a:pt x="1981" y="255"/>
                  </a:cubicBezTo>
                  <a:cubicBezTo>
                    <a:pt x="1974" y="254"/>
                    <a:pt x="1966" y="251"/>
                    <a:pt x="1959" y="246"/>
                  </a:cubicBezTo>
                  <a:cubicBezTo>
                    <a:pt x="1952" y="242"/>
                    <a:pt x="1946" y="237"/>
                    <a:pt x="1941" y="231"/>
                  </a:cubicBezTo>
                  <a:cubicBezTo>
                    <a:pt x="1941" y="231"/>
                    <a:pt x="1940" y="230"/>
                    <a:pt x="1939" y="229"/>
                  </a:cubicBezTo>
                  <a:cubicBezTo>
                    <a:pt x="1939" y="228"/>
                    <a:pt x="1938" y="227"/>
                    <a:pt x="1938" y="227"/>
                  </a:cubicBezTo>
                  <a:cubicBezTo>
                    <a:pt x="1937" y="226"/>
                    <a:pt x="1937" y="225"/>
                    <a:pt x="1936" y="224"/>
                  </a:cubicBezTo>
                  <a:cubicBezTo>
                    <a:pt x="1935" y="223"/>
                    <a:pt x="1935" y="223"/>
                    <a:pt x="1934" y="222"/>
                  </a:cubicBezTo>
                  <a:cubicBezTo>
                    <a:pt x="1934" y="221"/>
                    <a:pt x="1934" y="220"/>
                    <a:pt x="1933" y="220"/>
                  </a:cubicBezTo>
                  <a:cubicBezTo>
                    <a:pt x="1932" y="219"/>
                    <a:pt x="1932" y="218"/>
                    <a:pt x="1931" y="216"/>
                  </a:cubicBezTo>
                  <a:cubicBezTo>
                    <a:pt x="1930" y="213"/>
                    <a:pt x="1930" y="213"/>
                    <a:pt x="1930" y="213"/>
                  </a:cubicBezTo>
                  <a:cubicBezTo>
                    <a:pt x="1930" y="213"/>
                    <a:pt x="1929" y="212"/>
                    <a:pt x="1929" y="212"/>
                  </a:cubicBezTo>
                  <a:cubicBezTo>
                    <a:pt x="1889" y="120"/>
                    <a:pt x="1889" y="120"/>
                    <a:pt x="1889" y="120"/>
                  </a:cubicBezTo>
                  <a:cubicBezTo>
                    <a:pt x="1883" y="108"/>
                    <a:pt x="1883" y="108"/>
                    <a:pt x="1883" y="108"/>
                  </a:cubicBezTo>
                  <a:cubicBezTo>
                    <a:pt x="1882" y="106"/>
                    <a:pt x="1880" y="103"/>
                    <a:pt x="1879" y="100"/>
                  </a:cubicBezTo>
                  <a:cubicBezTo>
                    <a:pt x="1877" y="97"/>
                    <a:pt x="1877" y="97"/>
                    <a:pt x="1877" y="97"/>
                  </a:cubicBezTo>
                  <a:cubicBezTo>
                    <a:pt x="1868" y="83"/>
                    <a:pt x="1857" y="69"/>
                    <a:pt x="1845" y="57"/>
                  </a:cubicBezTo>
                  <a:cubicBezTo>
                    <a:pt x="1820" y="33"/>
                    <a:pt x="1790" y="16"/>
                    <a:pt x="1756" y="7"/>
                  </a:cubicBezTo>
                  <a:cubicBezTo>
                    <a:pt x="1740" y="3"/>
                    <a:pt x="1722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3" y="0"/>
                    <a:pt x="1250" y="0"/>
                    <a:pt x="1247" y="0"/>
                  </a:cubicBezTo>
                  <a:cubicBezTo>
                    <a:pt x="1244" y="1"/>
                    <a:pt x="1244" y="1"/>
                    <a:pt x="1244" y="1"/>
                  </a:cubicBezTo>
                  <a:cubicBezTo>
                    <a:pt x="1243" y="1"/>
                    <a:pt x="1242" y="1"/>
                    <a:pt x="1241" y="1"/>
                  </a:cubicBezTo>
                  <a:cubicBezTo>
                    <a:pt x="1238" y="1"/>
                    <a:pt x="1235" y="1"/>
                    <a:pt x="1233" y="1"/>
                  </a:cubicBezTo>
                  <a:cubicBezTo>
                    <a:pt x="1230" y="1"/>
                    <a:pt x="1230" y="1"/>
                    <a:pt x="1230" y="1"/>
                  </a:cubicBezTo>
                  <a:cubicBezTo>
                    <a:pt x="1223" y="2"/>
                    <a:pt x="1217" y="2"/>
                    <a:pt x="1210" y="3"/>
                  </a:cubicBezTo>
                  <a:cubicBezTo>
                    <a:pt x="1202" y="4"/>
                    <a:pt x="1195" y="5"/>
                    <a:pt x="1188" y="7"/>
                  </a:cubicBezTo>
                  <a:cubicBezTo>
                    <a:pt x="1159" y="12"/>
                    <a:pt x="1130" y="21"/>
                    <a:pt x="1102" y="34"/>
                  </a:cubicBezTo>
                  <a:cubicBezTo>
                    <a:pt x="1074" y="48"/>
                    <a:pt x="1048" y="64"/>
                    <a:pt x="1026" y="83"/>
                  </a:cubicBezTo>
                  <a:cubicBezTo>
                    <a:pt x="1025" y="83"/>
                    <a:pt x="1025" y="83"/>
                    <a:pt x="1025" y="83"/>
                  </a:cubicBezTo>
                  <a:cubicBezTo>
                    <a:pt x="1020" y="88"/>
                    <a:pt x="1014" y="93"/>
                    <a:pt x="1009" y="98"/>
                  </a:cubicBezTo>
                  <a:cubicBezTo>
                    <a:pt x="842" y="265"/>
                    <a:pt x="842" y="265"/>
                    <a:pt x="842" y="265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2" y="283"/>
                    <a:pt x="813" y="291"/>
                    <a:pt x="803" y="298"/>
                  </a:cubicBezTo>
                  <a:cubicBezTo>
                    <a:pt x="785" y="311"/>
                    <a:pt x="765" y="322"/>
                    <a:pt x="744" y="331"/>
                  </a:cubicBezTo>
                  <a:cubicBezTo>
                    <a:pt x="724" y="339"/>
                    <a:pt x="702" y="345"/>
                    <a:pt x="680" y="349"/>
                  </a:cubicBezTo>
                  <a:cubicBezTo>
                    <a:pt x="676" y="350"/>
                    <a:pt x="673" y="350"/>
                    <a:pt x="669" y="350"/>
                  </a:cubicBezTo>
                  <a:cubicBezTo>
                    <a:pt x="667" y="351"/>
                    <a:pt x="665" y="351"/>
                    <a:pt x="663" y="351"/>
                  </a:cubicBezTo>
                  <a:cubicBezTo>
                    <a:pt x="659" y="352"/>
                    <a:pt x="656" y="352"/>
                    <a:pt x="652" y="352"/>
                  </a:cubicBezTo>
                  <a:cubicBezTo>
                    <a:pt x="650" y="352"/>
                    <a:pt x="648" y="352"/>
                    <a:pt x="646" y="353"/>
                  </a:cubicBezTo>
                  <a:cubicBezTo>
                    <a:pt x="638" y="353"/>
                    <a:pt x="638" y="353"/>
                    <a:pt x="638" y="353"/>
                  </a:cubicBezTo>
                  <a:cubicBezTo>
                    <a:pt x="637" y="353"/>
                    <a:pt x="636" y="353"/>
                    <a:pt x="635" y="353"/>
                  </a:cubicBezTo>
                  <a:cubicBezTo>
                    <a:pt x="633" y="353"/>
                    <a:pt x="631" y="353"/>
                    <a:pt x="629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7"/>
                    <a:pt x="630" y="357"/>
                    <a:pt x="630" y="357"/>
                  </a:cubicBezTo>
                  <a:cubicBezTo>
                    <a:pt x="632" y="357"/>
                    <a:pt x="633" y="357"/>
                    <a:pt x="635" y="357"/>
                  </a:cubicBezTo>
                  <a:cubicBezTo>
                    <a:pt x="646" y="357"/>
                    <a:pt x="646" y="357"/>
                    <a:pt x="646" y="357"/>
                  </a:cubicBezTo>
                  <a:cubicBezTo>
                    <a:pt x="648" y="356"/>
                    <a:pt x="651" y="356"/>
                    <a:pt x="653" y="356"/>
                  </a:cubicBezTo>
                  <a:cubicBezTo>
                    <a:pt x="656" y="356"/>
                    <a:pt x="660" y="356"/>
                    <a:pt x="663" y="355"/>
                  </a:cubicBezTo>
                  <a:cubicBezTo>
                    <a:pt x="665" y="355"/>
                    <a:pt x="667" y="355"/>
                    <a:pt x="669" y="354"/>
                  </a:cubicBezTo>
                  <a:cubicBezTo>
                    <a:pt x="673" y="354"/>
                    <a:pt x="677" y="354"/>
                    <a:pt x="680" y="353"/>
                  </a:cubicBezTo>
                  <a:cubicBezTo>
                    <a:pt x="703" y="349"/>
                    <a:pt x="725" y="343"/>
                    <a:pt x="746" y="334"/>
                  </a:cubicBezTo>
                  <a:cubicBezTo>
                    <a:pt x="767" y="326"/>
                    <a:pt x="787" y="314"/>
                    <a:pt x="806" y="301"/>
                  </a:cubicBezTo>
                  <a:cubicBezTo>
                    <a:pt x="815" y="294"/>
                    <a:pt x="825" y="286"/>
                    <a:pt x="832" y="280"/>
                  </a:cubicBezTo>
                  <a:cubicBezTo>
                    <a:pt x="845" y="268"/>
                    <a:pt x="845" y="268"/>
                    <a:pt x="845" y="268"/>
                  </a:cubicBezTo>
                  <a:cubicBezTo>
                    <a:pt x="1004" y="109"/>
                    <a:pt x="1004" y="109"/>
                    <a:pt x="1004" y="109"/>
                  </a:cubicBezTo>
                  <a:cubicBezTo>
                    <a:pt x="1012" y="101"/>
                    <a:pt x="1012" y="101"/>
                    <a:pt x="1012" y="101"/>
                  </a:cubicBezTo>
                  <a:cubicBezTo>
                    <a:pt x="1017" y="96"/>
                    <a:pt x="1023" y="91"/>
                    <a:pt x="1028" y="86"/>
                  </a:cubicBezTo>
                  <a:cubicBezTo>
                    <a:pt x="1028" y="86"/>
                    <a:pt x="1028" y="86"/>
                    <a:pt x="1028" y="86"/>
                  </a:cubicBezTo>
                  <a:cubicBezTo>
                    <a:pt x="1050" y="68"/>
                    <a:pt x="1076" y="51"/>
                    <a:pt x="1104" y="38"/>
                  </a:cubicBezTo>
                  <a:cubicBezTo>
                    <a:pt x="1132" y="25"/>
                    <a:pt x="1160" y="16"/>
                    <a:pt x="1188" y="10"/>
                  </a:cubicBezTo>
                  <a:cubicBezTo>
                    <a:pt x="1195" y="9"/>
                    <a:pt x="1203" y="8"/>
                    <a:pt x="1211" y="7"/>
                  </a:cubicBezTo>
                  <a:cubicBezTo>
                    <a:pt x="1217" y="6"/>
                    <a:pt x="1224" y="6"/>
                    <a:pt x="1230" y="5"/>
                  </a:cubicBezTo>
                  <a:cubicBezTo>
                    <a:pt x="1233" y="5"/>
                    <a:pt x="1233" y="5"/>
                    <a:pt x="1233" y="5"/>
                  </a:cubicBezTo>
                  <a:cubicBezTo>
                    <a:pt x="1235" y="5"/>
                    <a:pt x="1238" y="5"/>
                    <a:pt x="1241" y="5"/>
                  </a:cubicBezTo>
                  <a:cubicBezTo>
                    <a:pt x="1242" y="5"/>
                    <a:pt x="1243" y="5"/>
                    <a:pt x="1244" y="5"/>
                  </a:cubicBezTo>
                  <a:cubicBezTo>
                    <a:pt x="1247" y="4"/>
                    <a:pt x="1247" y="4"/>
                    <a:pt x="1247" y="4"/>
                  </a:cubicBezTo>
                  <a:cubicBezTo>
                    <a:pt x="1250" y="4"/>
                    <a:pt x="1253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2" y="4"/>
                    <a:pt x="1739" y="7"/>
                    <a:pt x="1755" y="11"/>
                  </a:cubicBezTo>
                  <a:cubicBezTo>
                    <a:pt x="1788" y="20"/>
                    <a:pt x="1818" y="37"/>
                    <a:pt x="1842" y="60"/>
                  </a:cubicBezTo>
                  <a:cubicBezTo>
                    <a:pt x="1854" y="72"/>
                    <a:pt x="1864" y="85"/>
                    <a:pt x="1873" y="99"/>
                  </a:cubicBezTo>
                  <a:cubicBezTo>
                    <a:pt x="1875" y="102"/>
                    <a:pt x="1875" y="102"/>
                    <a:pt x="1875" y="102"/>
                  </a:cubicBezTo>
                  <a:cubicBezTo>
                    <a:pt x="1877" y="105"/>
                    <a:pt x="1878" y="108"/>
                    <a:pt x="1879" y="110"/>
                  </a:cubicBezTo>
                  <a:cubicBezTo>
                    <a:pt x="1885" y="122"/>
                    <a:pt x="1885" y="122"/>
                    <a:pt x="1885" y="122"/>
                  </a:cubicBezTo>
                  <a:cubicBezTo>
                    <a:pt x="1926" y="213"/>
                    <a:pt x="1926" y="213"/>
                    <a:pt x="1926" y="213"/>
                  </a:cubicBezTo>
                  <a:cubicBezTo>
                    <a:pt x="1926" y="214"/>
                    <a:pt x="1926" y="215"/>
                    <a:pt x="1926" y="215"/>
                  </a:cubicBezTo>
                  <a:cubicBezTo>
                    <a:pt x="1928" y="218"/>
                    <a:pt x="1928" y="218"/>
                    <a:pt x="1928" y="218"/>
                  </a:cubicBezTo>
                  <a:cubicBezTo>
                    <a:pt x="1928" y="219"/>
                    <a:pt x="1929" y="221"/>
                    <a:pt x="1930" y="222"/>
                  </a:cubicBezTo>
                  <a:cubicBezTo>
                    <a:pt x="1930" y="222"/>
                    <a:pt x="1930" y="223"/>
                    <a:pt x="1931" y="223"/>
                  </a:cubicBezTo>
                  <a:cubicBezTo>
                    <a:pt x="1931" y="225"/>
                    <a:pt x="1932" y="226"/>
                    <a:pt x="1933" y="227"/>
                  </a:cubicBezTo>
                  <a:cubicBezTo>
                    <a:pt x="1933" y="227"/>
                    <a:pt x="1934" y="228"/>
                    <a:pt x="1934" y="229"/>
                  </a:cubicBezTo>
                  <a:cubicBezTo>
                    <a:pt x="1935" y="230"/>
                    <a:pt x="1936" y="231"/>
                    <a:pt x="1936" y="232"/>
                  </a:cubicBezTo>
                  <a:cubicBezTo>
                    <a:pt x="1937" y="232"/>
                    <a:pt x="1937" y="233"/>
                    <a:pt x="1938" y="234"/>
                  </a:cubicBezTo>
                  <a:cubicBezTo>
                    <a:pt x="1944" y="240"/>
                    <a:pt x="1950" y="246"/>
                    <a:pt x="1957" y="250"/>
                  </a:cubicBezTo>
                  <a:cubicBezTo>
                    <a:pt x="1964" y="254"/>
                    <a:pt x="1972" y="257"/>
                    <a:pt x="1980" y="259"/>
                  </a:cubicBezTo>
                  <a:cubicBezTo>
                    <a:pt x="1987" y="260"/>
                    <a:pt x="1987" y="260"/>
                    <a:pt x="1987" y="260"/>
                  </a:cubicBezTo>
                  <a:cubicBezTo>
                    <a:pt x="1988" y="260"/>
                    <a:pt x="1988" y="261"/>
                    <a:pt x="1989" y="261"/>
                  </a:cubicBezTo>
                  <a:cubicBezTo>
                    <a:pt x="1990" y="261"/>
                    <a:pt x="1992" y="261"/>
                    <a:pt x="1993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672" y="261"/>
                    <a:pt x="2672" y="261"/>
                    <a:pt x="2672" y="261"/>
                  </a:cubicBezTo>
                  <a:cubicBezTo>
                    <a:pt x="2673" y="265"/>
                    <a:pt x="2676" y="268"/>
                    <a:pt x="2681" y="268"/>
                  </a:cubicBezTo>
                  <a:cubicBezTo>
                    <a:pt x="2686" y="268"/>
                    <a:pt x="2690" y="264"/>
                    <a:pt x="2690" y="259"/>
                  </a:cubicBezTo>
                  <a:cubicBezTo>
                    <a:pt x="2690" y="254"/>
                    <a:pt x="2686" y="250"/>
                    <a:pt x="2681" y="25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D6FA933C-1ECB-E249-2184-998CBBBFD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094038"/>
              <a:ext cx="5899150" cy="849313"/>
            </a:xfrm>
            <a:custGeom>
              <a:avLst/>
              <a:gdLst>
                <a:gd name="T0" fmla="*/ 2460 w 2478"/>
                <a:gd name="T1" fmla="*/ 257 h 356"/>
                <a:gd name="T2" fmla="*/ 1998 w 2478"/>
                <a:gd name="T3" fmla="*/ 257 h 356"/>
                <a:gd name="T4" fmla="*/ 1995 w 2478"/>
                <a:gd name="T5" fmla="*/ 257 h 356"/>
                <a:gd name="T6" fmla="*/ 1991 w 2478"/>
                <a:gd name="T7" fmla="*/ 256 h 356"/>
                <a:gd name="T8" fmla="*/ 1988 w 2478"/>
                <a:gd name="T9" fmla="*/ 256 h 356"/>
                <a:gd name="T10" fmla="*/ 1964 w 2478"/>
                <a:gd name="T11" fmla="*/ 242 h 356"/>
                <a:gd name="T12" fmla="*/ 1962 w 2478"/>
                <a:gd name="T13" fmla="*/ 239 h 356"/>
                <a:gd name="T14" fmla="*/ 1960 w 2478"/>
                <a:gd name="T15" fmla="*/ 236 h 356"/>
                <a:gd name="T16" fmla="*/ 1959 w 2478"/>
                <a:gd name="T17" fmla="*/ 233 h 356"/>
                <a:gd name="T18" fmla="*/ 1916 w 2478"/>
                <a:gd name="T19" fmla="*/ 137 h 356"/>
                <a:gd name="T20" fmla="*/ 1905 w 2478"/>
                <a:gd name="T21" fmla="*/ 115 h 356"/>
                <a:gd name="T22" fmla="*/ 1866 w 2478"/>
                <a:gd name="T23" fmla="*/ 65 h 356"/>
                <a:gd name="T24" fmla="*/ 1706 w 2478"/>
                <a:gd name="T25" fmla="*/ 0 h 356"/>
                <a:gd name="T26" fmla="*/ 1243 w 2478"/>
                <a:gd name="T27" fmla="*/ 0 h 356"/>
                <a:gd name="T28" fmla="*/ 1231 w 2478"/>
                <a:gd name="T29" fmla="*/ 1 h 356"/>
                <a:gd name="T30" fmla="*/ 1206 w 2478"/>
                <a:gd name="T31" fmla="*/ 3 h 356"/>
                <a:gd name="T32" fmla="*/ 1089 w 2478"/>
                <a:gd name="T33" fmla="*/ 37 h 356"/>
                <a:gd name="T34" fmla="*/ 988 w 2478"/>
                <a:gd name="T35" fmla="*/ 106 h 356"/>
                <a:gd name="T36" fmla="*/ 809 w 2478"/>
                <a:gd name="T37" fmla="*/ 284 h 356"/>
                <a:gd name="T38" fmla="*/ 733 w 2478"/>
                <a:gd name="T39" fmla="*/ 332 h 356"/>
                <a:gd name="T40" fmla="*/ 665 w 2478"/>
                <a:gd name="T41" fmla="*/ 350 h 356"/>
                <a:gd name="T42" fmla="*/ 651 w 2478"/>
                <a:gd name="T43" fmla="*/ 352 h 356"/>
                <a:gd name="T44" fmla="*/ 631 w 2478"/>
                <a:gd name="T45" fmla="*/ 352 h 356"/>
                <a:gd name="T46" fmla="*/ 0 w 2478"/>
                <a:gd name="T47" fmla="*/ 356 h 356"/>
                <a:gd name="T48" fmla="*/ 645 w 2478"/>
                <a:gd name="T49" fmla="*/ 356 h 356"/>
                <a:gd name="T50" fmla="*/ 660 w 2478"/>
                <a:gd name="T51" fmla="*/ 355 h 356"/>
                <a:gd name="T52" fmla="*/ 675 w 2478"/>
                <a:gd name="T53" fmla="*/ 353 h 356"/>
                <a:gd name="T54" fmla="*/ 788 w 2478"/>
                <a:gd name="T55" fmla="*/ 306 h 356"/>
                <a:gd name="T56" fmla="*/ 823 w 2478"/>
                <a:gd name="T57" fmla="*/ 276 h 356"/>
                <a:gd name="T58" fmla="*/ 991 w 2478"/>
                <a:gd name="T59" fmla="*/ 109 h 356"/>
                <a:gd name="T60" fmla="*/ 1091 w 2478"/>
                <a:gd name="T61" fmla="*/ 40 h 356"/>
                <a:gd name="T62" fmla="*/ 1207 w 2478"/>
                <a:gd name="T63" fmla="*/ 7 h 356"/>
                <a:gd name="T64" fmla="*/ 1231 w 2478"/>
                <a:gd name="T65" fmla="*/ 5 h 356"/>
                <a:gd name="T66" fmla="*/ 1243 w 2478"/>
                <a:gd name="T67" fmla="*/ 4 h 356"/>
                <a:gd name="T68" fmla="*/ 1706 w 2478"/>
                <a:gd name="T69" fmla="*/ 4 h 356"/>
                <a:gd name="T70" fmla="*/ 1863 w 2478"/>
                <a:gd name="T71" fmla="*/ 68 h 356"/>
                <a:gd name="T72" fmla="*/ 1901 w 2478"/>
                <a:gd name="T73" fmla="*/ 117 h 356"/>
                <a:gd name="T74" fmla="*/ 1913 w 2478"/>
                <a:gd name="T75" fmla="*/ 139 h 356"/>
                <a:gd name="T76" fmla="*/ 1954 w 2478"/>
                <a:gd name="T77" fmla="*/ 233 h 356"/>
                <a:gd name="T78" fmla="*/ 1956 w 2478"/>
                <a:gd name="T79" fmla="*/ 237 h 356"/>
                <a:gd name="T80" fmla="*/ 1958 w 2478"/>
                <a:gd name="T81" fmla="*/ 240 h 356"/>
                <a:gd name="T82" fmla="*/ 1960 w 2478"/>
                <a:gd name="T83" fmla="*/ 242 h 356"/>
                <a:gd name="T84" fmla="*/ 1973 w 2478"/>
                <a:gd name="T85" fmla="*/ 254 h 356"/>
                <a:gd name="T86" fmla="*/ 1989 w 2478"/>
                <a:gd name="T87" fmla="*/ 260 h 356"/>
                <a:gd name="T88" fmla="*/ 1993 w 2478"/>
                <a:gd name="T89" fmla="*/ 260 h 356"/>
                <a:gd name="T90" fmla="*/ 1996 w 2478"/>
                <a:gd name="T91" fmla="*/ 261 h 356"/>
                <a:gd name="T92" fmla="*/ 2460 w 2478"/>
                <a:gd name="T93" fmla="*/ 261 h 356"/>
                <a:gd name="T94" fmla="*/ 2478 w 2478"/>
                <a:gd name="T95" fmla="*/ 25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8" h="356">
                  <a:moveTo>
                    <a:pt x="2469" y="250"/>
                  </a:moveTo>
                  <a:cubicBezTo>
                    <a:pt x="2465" y="250"/>
                    <a:pt x="2461" y="253"/>
                    <a:pt x="2460" y="257"/>
                  </a:cubicBezTo>
                  <a:cubicBezTo>
                    <a:pt x="2088" y="257"/>
                    <a:pt x="2088" y="257"/>
                    <a:pt x="2088" y="257"/>
                  </a:cubicBezTo>
                  <a:cubicBezTo>
                    <a:pt x="1998" y="257"/>
                    <a:pt x="1998" y="257"/>
                    <a:pt x="1998" y="257"/>
                  </a:cubicBezTo>
                  <a:cubicBezTo>
                    <a:pt x="1997" y="257"/>
                    <a:pt x="1997" y="257"/>
                    <a:pt x="1997" y="257"/>
                  </a:cubicBezTo>
                  <a:cubicBezTo>
                    <a:pt x="1996" y="257"/>
                    <a:pt x="1995" y="257"/>
                    <a:pt x="1995" y="257"/>
                  </a:cubicBezTo>
                  <a:cubicBezTo>
                    <a:pt x="1994" y="257"/>
                    <a:pt x="1994" y="257"/>
                    <a:pt x="1993" y="256"/>
                  </a:cubicBezTo>
                  <a:cubicBezTo>
                    <a:pt x="1992" y="256"/>
                    <a:pt x="1992" y="256"/>
                    <a:pt x="1991" y="256"/>
                  </a:cubicBezTo>
                  <a:cubicBezTo>
                    <a:pt x="1991" y="256"/>
                    <a:pt x="1991" y="256"/>
                    <a:pt x="1990" y="256"/>
                  </a:cubicBezTo>
                  <a:cubicBezTo>
                    <a:pt x="1989" y="256"/>
                    <a:pt x="1989" y="256"/>
                    <a:pt x="1988" y="256"/>
                  </a:cubicBezTo>
                  <a:cubicBezTo>
                    <a:pt x="1983" y="255"/>
                    <a:pt x="1979" y="253"/>
                    <a:pt x="1975" y="250"/>
                  </a:cubicBezTo>
                  <a:cubicBezTo>
                    <a:pt x="1971" y="248"/>
                    <a:pt x="1967" y="245"/>
                    <a:pt x="1964" y="242"/>
                  </a:cubicBezTo>
                  <a:cubicBezTo>
                    <a:pt x="1964" y="241"/>
                    <a:pt x="1964" y="240"/>
                    <a:pt x="1963" y="240"/>
                  </a:cubicBezTo>
                  <a:cubicBezTo>
                    <a:pt x="1963" y="240"/>
                    <a:pt x="1962" y="239"/>
                    <a:pt x="1962" y="239"/>
                  </a:cubicBezTo>
                  <a:cubicBezTo>
                    <a:pt x="1962" y="238"/>
                    <a:pt x="1962" y="238"/>
                    <a:pt x="1961" y="237"/>
                  </a:cubicBezTo>
                  <a:cubicBezTo>
                    <a:pt x="1961" y="237"/>
                    <a:pt x="1961" y="236"/>
                    <a:pt x="1960" y="236"/>
                  </a:cubicBezTo>
                  <a:cubicBezTo>
                    <a:pt x="1960" y="235"/>
                    <a:pt x="1960" y="235"/>
                    <a:pt x="1960" y="234"/>
                  </a:cubicBezTo>
                  <a:cubicBezTo>
                    <a:pt x="1959" y="234"/>
                    <a:pt x="1959" y="233"/>
                    <a:pt x="1959" y="233"/>
                  </a:cubicBezTo>
                  <a:cubicBezTo>
                    <a:pt x="1958" y="232"/>
                    <a:pt x="1958" y="232"/>
                    <a:pt x="1958" y="231"/>
                  </a:cubicBezTo>
                  <a:cubicBezTo>
                    <a:pt x="1916" y="137"/>
                    <a:pt x="1916" y="137"/>
                    <a:pt x="1916" y="137"/>
                  </a:cubicBezTo>
                  <a:cubicBezTo>
                    <a:pt x="1914" y="133"/>
                    <a:pt x="1912" y="129"/>
                    <a:pt x="1910" y="124"/>
                  </a:cubicBezTo>
                  <a:cubicBezTo>
                    <a:pt x="1908" y="121"/>
                    <a:pt x="1906" y="118"/>
                    <a:pt x="1905" y="115"/>
                  </a:cubicBezTo>
                  <a:cubicBezTo>
                    <a:pt x="1903" y="111"/>
                    <a:pt x="1903" y="111"/>
                    <a:pt x="1903" y="111"/>
                  </a:cubicBezTo>
                  <a:cubicBezTo>
                    <a:pt x="1892" y="95"/>
                    <a:pt x="1880" y="79"/>
                    <a:pt x="1866" y="65"/>
                  </a:cubicBezTo>
                  <a:cubicBezTo>
                    <a:pt x="1838" y="38"/>
                    <a:pt x="1803" y="18"/>
                    <a:pt x="1764" y="8"/>
                  </a:cubicBezTo>
                  <a:cubicBezTo>
                    <a:pt x="1745" y="3"/>
                    <a:pt x="1725" y="0"/>
                    <a:pt x="1706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2" y="0"/>
                    <a:pt x="1241" y="0"/>
                    <a:pt x="1240" y="0"/>
                  </a:cubicBezTo>
                  <a:cubicBezTo>
                    <a:pt x="1237" y="0"/>
                    <a:pt x="1234" y="0"/>
                    <a:pt x="1231" y="1"/>
                  </a:cubicBezTo>
                  <a:cubicBezTo>
                    <a:pt x="1229" y="1"/>
                    <a:pt x="1229" y="1"/>
                    <a:pt x="1229" y="1"/>
                  </a:cubicBezTo>
                  <a:cubicBezTo>
                    <a:pt x="1221" y="1"/>
                    <a:pt x="1214" y="2"/>
                    <a:pt x="1206" y="3"/>
                  </a:cubicBezTo>
                  <a:cubicBezTo>
                    <a:pt x="1198" y="4"/>
                    <a:pt x="1191" y="5"/>
                    <a:pt x="1182" y="7"/>
                  </a:cubicBezTo>
                  <a:cubicBezTo>
                    <a:pt x="1151" y="12"/>
                    <a:pt x="1120" y="23"/>
                    <a:pt x="1089" y="37"/>
                  </a:cubicBezTo>
                  <a:cubicBezTo>
                    <a:pt x="1058" y="52"/>
                    <a:pt x="1031" y="69"/>
                    <a:pt x="1006" y="90"/>
                  </a:cubicBezTo>
                  <a:cubicBezTo>
                    <a:pt x="1001" y="95"/>
                    <a:pt x="994" y="100"/>
                    <a:pt x="988" y="106"/>
                  </a:cubicBezTo>
                  <a:cubicBezTo>
                    <a:pt x="820" y="273"/>
                    <a:pt x="820" y="273"/>
                    <a:pt x="820" y="273"/>
                  </a:cubicBezTo>
                  <a:cubicBezTo>
                    <a:pt x="809" y="284"/>
                    <a:pt x="809" y="284"/>
                    <a:pt x="809" y="284"/>
                  </a:cubicBezTo>
                  <a:cubicBezTo>
                    <a:pt x="802" y="290"/>
                    <a:pt x="794" y="297"/>
                    <a:pt x="786" y="303"/>
                  </a:cubicBezTo>
                  <a:cubicBezTo>
                    <a:pt x="769" y="315"/>
                    <a:pt x="751" y="325"/>
                    <a:pt x="733" y="332"/>
                  </a:cubicBezTo>
                  <a:cubicBezTo>
                    <a:pt x="714" y="340"/>
                    <a:pt x="695" y="346"/>
                    <a:pt x="675" y="349"/>
                  </a:cubicBezTo>
                  <a:cubicBezTo>
                    <a:pt x="672" y="350"/>
                    <a:pt x="668" y="350"/>
                    <a:pt x="665" y="350"/>
                  </a:cubicBezTo>
                  <a:cubicBezTo>
                    <a:pt x="663" y="350"/>
                    <a:pt x="662" y="351"/>
                    <a:pt x="660" y="351"/>
                  </a:cubicBezTo>
                  <a:cubicBezTo>
                    <a:pt x="657" y="351"/>
                    <a:pt x="654" y="352"/>
                    <a:pt x="651" y="352"/>
                  </a:cubicBezTo>
                  <a:cubicBezTo>
                    <a:pt x="649" y="352"/>
                    <a:pt x="647" y="352"/>
                    <a:pt x="645" y="352"/>
                  </a:cubicBezTo>
                  <a:cubicBezTo>
                    <a:pt x="631" y="352"/>
                    <a:pt x="631" y="352"/>
                    <a:pt x="631" y="352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629" y="356"/>
                    <a:pt x="629" y="356"/>
                    <a:pt x="629" y="356"/>
                  </a:cubicBezTo>
                  <a:cubicBezTo>
                    <a:pt x="645" y="356"/>
                    <a:pt x="645" y="356"/>
                    <a:pt x="645" y="356"/>
                  </a:cubicBezTo>
                  <a:cubicBezTo>
                    <a:pt x="647" y="356"/>
                    <a:pt x="649" y="356"/>
                    <a:pt x="651" y="356"/>
                  </a:cubicBezTo>
                  <a:cubicBezTo>
                    <a:pt x="654" y="355"/>
                    <a:pt x="657" y="355"/>
                    <a:pt x="660" y="355"/>
                  </a:cubicBezTo>
                  <a:cubicBezTo>
                    <a:pt x="662" y="355"/>
                    <a:pt x="664" y="354"/>
                    <a:pt x="666" y="354"/>
                  </a:cubicBezTo>
                  <a:cubicBezTo>
                    <a:pt x="669" y="354"/>
                    <a:pt x="672" y="353"/>
                    <a:pt x="675" y="353"/>
                  </a:cubicBezTo>
                  <a:cubicBezTo>
                    <a:pt x="695" y="349"/>
                    <a:pt x="715" y="344"/>
                    <a:pt x="734" y="336"/>
                  </a:cubicBezTo>
                  <a:cubicBezTo>
                    <a:pt x="753" y="328"/>
                    <a:pt x="771" y="318"/>
                    <a:pt x="788" y="306"/>
                  </a:cubicBezTo>
                  <a:cubicBezTo>
                    <a:pt x="797" y="300"/>
                    <a:pt x="804" y="294"/>
                    <a:pt x="812" y="287"/>
                  </a:cubicBezTo>
                  <a:cubicBezTo>
                    <a:pt x="823" y="276"/>
                    <a:pt x="823" y="276"/>
                    <a:pt x="823" y="276"/>
                  </a:cubicBezTo>
                  <a:cubicBezTo>
                    <a:pt x="982" y="117"/>
                    <a:pt x="982" y="117"/>
                    <a:pt x="982" y="117"/>
                  </a:cubicBezTo>
                  <a:cubicBezTo>
                    <a:pt x="991" y="109"/>
                    <a:pt x="991" y="109"/>
                    <a:pt x="991" y="109"/>
                  </a:cubicBezTo>
                  <a:cubicBezTo>
                    <a:pt x="997" y="103"/>
                    <a:pt x="1003" y="98"/>
                    <a:pt x="1009" y="93"/>
                  </a:cubicBezTo>
                  <a:cubicBezTo>
                    <a:pt x="1033" y="73"/>
                    <a:pt x="1060" y="55"/>
                    <a:pt x="1091" y="40"/>
                  </a:cubicBezTo>
                  <a:cubicBezTo>
                    <a:pt x="1121" y="26"/>
                    <a:pt x="1152" y="16"/>
                    <a:pt x="1183" y="11"/>
                  </a:cubicBezTo>
                  <a:cubicBezTo>
                    <a:pt x="1191" y="9"/>
                    <a:pt x="1199" y="8"/>
                    <a:pt x="1207" y="7"/>
                  </a:cubicBezTo>
                  <a:cubicBezTo>
                    <a:pt x="1214" y="6"/>
                    <a:pt x="1222" y="5"/>
                    <a:pt x="1229" y="5"/>
                  </a:cubicBezTo>
                  <a:cubicBezTo>
                    <a:pt x="1231" y="5"/>
                    <a:pt x="1231" y="5"/>
                    <a:pt x="1231" y="5"/>
                  </a:cubicBezTo>
                  <a:cubicBezTo>
                    <a:pt x="1234" y="4"/>
                    <a:pt x="1237" y="4"/>
                    <a:pt x="1240" y="4"/>
                  </a:cubicBezTo>
                  <a:cubicBezTo>
                    <a:pt x="1241" y="4"/>
                    <a:pt x="1242" y="4"/>
                    <a:pt x="1243" y="4"/>
                  </a:cubicBezTo>
                  <a:cubicBezTo>
                    <a:pt x="1255" y="4"/>
                    <a:pt x="1255" y="4"/>
                    <a:pt x="1255" y="4"/>
                  </a:cubicBezTo>
                  <a:cubicBezTo>
                    <a:pt x="1706" y="4"/>
                    <a:pt x="1706" y="4"/>
                    <a:pt x="1706" y="4"/>
                  </a:cubicBezTo>
                  <a:cubicBezTo>
                    <a:pt x="1725" y="4"/>
                    <a:pt x="1744" y="7"/>
                    <a:pt x="1763" y="12"/>
                  </a:cubicBezTo>
                  <a:cubicBezTo>
                    <a:pt x="1801" y="22"/>
                    <a:pt x="1836" y="41"/>
                    <a:pt x="1863" y="68"/>
                  </a:cubicBezTo>
                  <a:cubicBezTo>
                    <a:pt x="1877" y="82"/>
                    <a:pt x="1889" y="97"/>
                    <a:pt x="1899" y="113"/>
                  </a:cubicBezTo>
                  <a:cubicBezTo>
                    <a:pt x="1901" y="117"/>
                    <a:pt x="1901" y="117"/>
                    <a:pt x="1901" y="117"/>
                  </a:cubicBezTo>
                  <a:cubicBezTo>
                    <a:pt x="1903" y="120"/>
                    <a:pt x="1905" y="123"/>
                    <a:pt x="1906" y="126"/>
                  </a:cubicBezTo>
                  <a:cubicBezTo>
                    <a:pt x="1909" y="130"/>
                    <a:pt x="1911" y="135"/>
                    <a:pt x="1913" y="139"/>
                  </a:cubicBezTo>
                  <a:cubicBezTo>
                    <a:pt x="1954" y="232"/>
                    <a:pt x="1954" y="232"/>
                    <a:pt x="1954" y="232"/>
                  </a:cubicBezTo>
                  <a:cubicBezTo>
                    <a:pt x="1954" y="233"/>
                    <a:pt x="1954" y="233"/>
                    <a:pt x="1954" y="233"/>
                  </a:cubicBezTo>
                  <a:cubicBezTo>
                    <a:pt x="1954" y="233"/>
                    <a:pt x="1955" y="234"/>
                    <a:pt x="1955" y="234"/>
                  </a:cubicBezTo>
                  <a:cubicBezTo>
                    <a:pt x="1955" y="235"/>
                    <a:pt x="1956" y="236"/>
                    <a:pt x="1956" y="237"/>
                  </a:cubicBezTo>
                  <a:cubicBezTo>
                    <a:pt x="1956" y="237"/>
                    <a:pt x="1957" y="237"/>
                    <a:pt x="1957" y="238"/>
                  </a:cubicBezTo>
                  <a:cubicBezTo>
                    <a:pt x="1957" y="238"/>
                    <a:pt x="1958" y="239"/>
                    <a:pt x="1958" y="240"/>
                  </a:cubicBezTo>
                  <a:cubicBezTo>
                    <a:pt x="1958" y="240"/>
                    <a:pt x="1959" y="240"/>
                    <a:pt x="1959" y="241"/>
                  </a:cubicBezTo>
                  <a:cubicBezTo>
                    <a:pt x="1959" y="241"/>
                    <a:pt x="1960" y="242"/>
                    <a:pt x="1960" y="242"/>
                  </a:cubicBezTo>
                  <a:cubicBezTo>
                    <a:pt x="1960" y="243"/>
                    <a:pt x="1961" y="243"/>
                    <a:pt x="1961" y="244"/>
                  </a:cubicBezTo>
                  <a:cubicBezTo>
                    <a:pt x="1965" y="248"/>
                    <a:pt x="1968" y="251"/>
                    <a:pt x="1973" y="254"/>
                  </a:cubicBezTo>
                  <a:cubicBezTo>
                    <a:pt x="1977" y="256"/>
                    <a:pt x="1982" y="258"/>
                    <a:pt x="1987" y="260"/>
                  </a:cubicBezTo>
                  <a:cubicBezTo>
                    <a:pt x="1988" y="260"/>
                    <a:pt x="1989" y="260"/>
                    <a:pt x="1989" y="260"/>
                  </a:cubicBezTo>
                  <a:cubicBezTo>
                    <a:pt x="1990" y="260"/>
                    <a:pt x="1990" y="260"/>
                    <a:pt x="1991" y="260"/>
                  </a:cubicBezTo>
                  <a:cubicBezTo>
                    <a:pt x="1992" y="260"/>
                    <a:pt x="1992" y="260"/>
                    <a:pt x="1993" y="260"/>
                  </a:cubicBezTo>
                  <a:cubicBezTo>
                    <a:pt x="1993" y="261"/>
                    <a:pt x="1994" y="261"/>
                    <a:pt x="1995" y="261"/>
                  </a:cubicBezTo>
                  <a:cubicBezTo>
                    <a:pt x="1995" y="261"/>
                    <a:pt x="1996" y="261"/>
                    <a:pt x="1996" y="261"/>
                  </a:cubicBezTo>
                  <a:cubicBezTo>
                    <a:pt x="1998" y="261"/>
                    <a:pt x="1998" y="261"/>
                    <a:pt x="1998" y="261"/>
                  </a:cubicBezTo>
                  <a:cubicBezTo>
                    <a:pt x="2460" y="261"/>
                    <a:pt x="2460" y="261"/>
                    <a:pt x="2460" y="261"/>
                  </a:cubicBezTo>
                  <a:cubicBezTo>
                    <a:pt x="2461" y="265"/>
                    <a:pt x="2465" y="268"/>
                    <a:pt x="2469" y="268"/>
                  </a:cubicBezTo>
                  <a:cubicBezTo>
                    <a:pt x="2474" y="268"/>
                    <a:pt x="2478" y="264"/>
                    <a:pt x="2478" y="259"/>
                  </a:cubicBezTo>
                  <a:cubicBezTo>
                    <a:pt x="2478" y="254"/>
                    <a:pt x="2474" y="250"/>
                    <a:pt x="2469" y="25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885D3076-D277-9187-ED98-9943111FF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2827338"/>
              <a:ext cx="7858125" cy="1489075"/>
            </a:xfrm>
            <a:custGeom>
              <a:avLst/>
              <a:gdLst>
                <a:gd name="T0" fmla="*/ 0 w 3301"/>
                <a:gd name="T1" fmla="*/ 9 h 625"/>
                <a:gd name="T2" fmla="*/ 18 w 3301"/>
                <a:gd name="T3" fmla="*/ 11 h 625"/>
                <a:gd name="T4" fmla="*/ 1319 w 3301"/>
                <a:gd name="T5" fmla="*/ 11 h 625"/>
                <a:gd name="T6" fmla="*/ 1731 w 3301"/>
                <a:gd name="T7" fmla="*/ 11 h 625"/>
                <a:gd name="T8" fmla="*/ 1747 w 3301"/>
                <a:gd name="T9" fmla="*/ 11 h 625"/>
                <a:gd name="T10" fmla="*/ 1780 w 3301"/>
                <a:gd name="T11" fmla="*/ 14 h 625"/>
                <a:gd name="T12" fmla="*/ 1922 w 3301"/>
                <a:gd name="T13" fmla="*/ 60 h 625"/>
                <a:gd name="T14" fmla="*/ 1990 w 3301"/>
                <a:gd name="T15" fmla="*/ 109 h 625"/>
                <a:gd name="T16" fmla="*/ 2005 w 3301"/>
                <a:gd name="T17" fmla="*/ 123 h 625"/>
                <a:gd name="T18" fmla="*/ 2011 w 3301"/>
                <a:gd name="T19" fmla="*/ 129 h 625"/>
                <a:gd name="T20" fmla="*/ 2084 w 3301"/>
                <a:gd name="T21" fmla="*/ 202 h 625"/>
                <a:gd name="T22" fmla="*/ 2407 w 3301"/>
                <a:gd name="T23" fmla="*/ 526 h 625"/>
                <a:gd name="T24" fmla="*/ 2456 w 3301"/>
                <a:gd name="T25" fmla="*/ 574 h 625"/>
                <a:gd name="T26" fmla="*/ 2465 w 3301"/>
                <a:gd name="T27" fmla="*/ 583 h 625"/>
                <a:gd name="T28" fmla="*/ 2467 w 3301"/>
                <a:gd name="T29" fmla="*/ 585 h 625"/>
                <a:gd name="T30" fmla="*/ 2510 w 3301"/>
                <a:gd name="T31" fmla="*/ 614 h 625"/>
                <a:gd name="T32" fmla="*/ 3301 w 3301"/>
                <a:gd name="T33" fmla="*/ 625 h 625"/>
                <a:gd name="T34" fmla="*/ 2557 w 3301"/>
                <a:gd name="T35" fmla="*/ 620 h 625"/>
                <a:gd name="T36" fmla="*/ 2472 w 3301"/>
                <a:gd name="T37" fmla="*/ 584 h 625"/>
                <a:gd name="T38" fmla="*/ 2469 w 3301"/>
                <a:gd name="T39" fmla="*/ 581 h 625"/>
                <a:gd name="T40" fmla="*/ 2467 w 3301"/>
                <a:gd name="T41" fmla="*/ 579 h 625"/>
                <a:gd name="T42" fmla="*/ 2442 w 3301"/>
                <a:gd name="T43" fmla="*/ 555 h 625"/>
                <a:gd name="T44" fmla="*/ 2345 w 3301"/>
                <a:gd name="T45" fmla="*/ 458 h 625"/>
                <a:gd name="T46" fmla="*/ 2022 w 3301"/>
                <a:gd name="T47" fmla="*/ 135 h 625"/>
                <a:gd name="T48" fmla="*/ 2010 w 3301"/>
                <a:gd name="T49" fmla="*/ 123 h 625"/>
                <a:gd name="T50" fmla="*/ 2005 w 3301"/>
                <a:gd name="T51" fmla="*/ 118 h 625"/>
                <a:gd name="T52" fmla="*/ 1980 w 3301"/>
                <a:gd name="T53" fmla="*/ 95 h 625"/>
                <a:gd name="T54" fmla="*/ 1797 w 3301"/>
                <a:gd name="T55" fmla="*/ 12 h 625"/>
                <a:gd name="T56" fmla="*/ 1764 w 3301"/>
                <a:gd name="T57" fmla="*/ 8 h 625"/>
                <a:gd name="T58" fmla="*/ 1739 w 3301"/>
                <a:gd name="T59" fmla="*/ 7 h 625"/>
                <a:gd name="T60" fmla="*/ 1685 w 3301"/>
                <a:gd name="T61" fmla="*/ 7 h 625"/>
                <a:gd name="T62" fmla="*/ 587 w 3301"/>
                <a:gd name="T63" fmla="*/ 7 h 625"/>
                <a:gd name="T64" fmla="*/ 9 w 3301"/>
                <a:gd name="T6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01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587" y="11"/>
                    <a:pt x="587" y="11"/>
                    <a:pt x="587" y="11"/>
                  </a:cubicBezTo>
                  <a:cubicBezTo>
                    <a:pt x="1319" y="11"/>
                    <a:pt x="1319" y="11"/>
                    <a:pt x="1319" y="11"/>
                  </a:cubicBezTo>
                  <a:cubicBezTo>
                    <a:pt x="1685" y="11"/>
                    <a:pt x="1685" y="11"/>
                    <a:pt x="1685" y="11"/>
                  </a:cubicBezTo>
                  <a:cubicBezTo>
                    <a:pt x="1731" y="11"/>
                    <a:pt x="1731" y="11"/>
                    <a:pt x="1731" y="11"/>
                  </a:cubicBezTo>
                  <a:cubicBezTo>
                    <a:pt x="1738" y="11"/>
                    <a:pt x="1738" y="11"/>
                    <a:pt x="1738" y="11"/>
                  </a:cubicBezTo>
                  <a:cubicBezTo>
                    <a:pt x="1747" y="11"/>
                    <a:pt x="1747" y="11"/>
                    <a:pt x="1747" y="11"/>
                  </a:cubicBezTo>
                  <a:cubicBezTo>
                    <a:pt x="1752" y="11"/>
                    <a:pt x="1758" y="12"/>
                    <a:pt x="1764" y="12"/>
                  </a:cubicBezTo>
                  <a:cubicBezTo>
                    <a:pt x="1769" y="12"/>
                    <a:pt x="1775" y="13"/>
                    <a:pt x="1780" y="14"/>
                  </a:cubicBezTo>
                  <a:cubicBezTo>
                    <a:pt x="1786" y="14"/>
                    <a:pt x="1791" y="15"/>
                    <a:pt x="1797" y="16"/>
                  </a:cubicBezTo>
                  <a:cubicBezTo>
                    <a:pt x="1841" y="23"/>
                    <a:pt x="1883" y="38"/>
                    <a:pt x="1922" y="60"/>
                  </a:cubicBezTo>
                  <a:cubicBezTo>
                    <a:pt x="1941" y="71"/>
                    <a:pt x="1960" y="84"/>
                    <a:pt x="1977" y="98"/>
                  </a:cubicBezTo>
                  <a:cubicBezTo>
                    <a:pt x="1990" y="109"/>
                    <a:pt x="1990" y="109"/>
                    <a:pt x="1990" y="109"/>
                  </a:cubicBezTo>
                  <a:cubicBezTo>
                    <a:pt x="1994" y="113"/>
                    <a:pt x="1998" y="117"/>
                    <a:pt x="2002" y="121"/>
                  </a:cubicBezTo>
                  <a:cubicBezTo>
                    <a:pt x="2005" y="123"/>
                    <a:pt x="2005" y="123"/>
                    <a:pt x="2005" y="123"/>
                  </a:cubicBezTo>
                  <a:cubicBezTo>
                    <a:pt x="2007" y="125"/>
                    <a:pt x="2007" y="125"/>
                    <a:pt x="2007" y="125"/>
                  </a:cubicBezTo>
                  <a:cubicBezTo>
                    <a:pt x="2011" y="129"/>
                    <a:pt x="2011" y="129"/>
                    <a:pt x="2011" y="129"/>
                  </a:cubicBezTo>
                  <a:cubicBezTo>
                    <a:pt x="2019" y="137"/>
                    <a:pt x="2019" y="137"/>
                    <a:pt x="2019" y="137"/>
                  </a:cubicBezTo>
                  <a:cubicBezTo>
                    <a:pt x="2084" y="202"/>
                    <a:pt x="2084" y="202"/>
                    <a:pt x="2084" y="202"/>
                  </a:cubicBezTo>
                  <a:cubicBezTo>
                    <a:pt x="2343" y="461"/>
                    <a:pt x="2343" y="461"/>
                    <a:pt x="2343" y="461"/>
                  </a:cubicBezTo>
                  <a:cubicBezTo>
                    <a:pt x="2407" y="526"/>
                    <a:pt x="2407" y="526"/>
                    <a:pt x="2407" y="526"/>
                  </a:cubicBezTo>
                  <a:cubicBezTo>
                    <a:pt x="2440" y="558"/>
                    <a:pt x="2440" y="558"/>
                    <a:pt x="2440" y="558"/>
                  </a:cubicBezTo>
                  <a:cubicBezTo>
                    <a:pt x="2456" y="574"/>
                    <a:pt x="2456" y="574"/>
                    <a:pt x="2456" y="574"/>
                  </a:cubicBezTo>
                  <a:cubicBezTo>
                    <a:pt x="2464" y="582"/>
                    <a:pt x="2464" y="582"/>
                    <a:pt x="2464" y="582"/>
                  </a:cubicBezTo>
                  <a:cubicBezTo>
                    <a:pt x="2465" y="583"/>
                    <a:pt x="2465" y="583"/>
                    <a:pt x="2465" y="583"/>
                  </a:cubicBezTo>
                  <a:cubicBezTo>
                    <a:pt x="2466" y="584"/>
                    <a:pt x="2466" y="584"/>
                    <a:pt x="2466" y="584"/>
                  </a:cubicBezTo>
                  <a:cubicBezTo>
                    <a:pt x="2467" y="585"/>
                    <a:pt x="2467" y="585"/>
                    <a:pt x="2467" y="585"/>
                  </a:cubicBezTo>
                  <a:cubicBezTo>
                    <a:pt x="2469" y="587"/>
                    <a:pt x="2469" y="587"/>
                    <a:pt x="2469" y="587"/>
                  </a:cubicBezTo>
                  <a:cubicBezTo>
                    <a:pt x="2481" y="598"/>
                    <a:pt x="2495" y="607"/>
                    <a:pt x="2510" y="614"/>
                  </a:cubicBezTo>
                  <a:cubicBezTo>
                    <a:pt x="2525" y="620"/>
                    <a:pt x="2541" y="624"/>
                    <a:pt x="2557" y="624"/>
                  </a:cubicBezTo>
                  <a:cubicBezTo>
                    <a:pt x="3301" y="625"/>
                    <a:pt x="3301" y="625"/>
                    <a:pt x="3301" y="625"/>
                  </a:cubicBezTo>
                  <a:cubicBezTo>
                    <a:pt x="3301" y="621"/>
                    <a:pt x="3301" y="621"/>
                    <a:pt x="3301" y="621"/>
                  </a:cubicBezTo>
                  <a:cubicBezTo>
                    <a:pt x="2557" y="620"/>
                    <a:pt x="2557" y="620"/>
                    <a:pt x="2557" y="620"/>
                  </a:cubicBezTo>
                  <a:cubicBezTo>
                    <a:pt x="2542" y="620"/>
                    <a:pt x="2526" y="616"/>
                    <a:pt x="2511" y="610"/>
                  </a:cubicBezTo>
                  <a:cubicBezTo>
                    <a:pt x="2497" y="604"/>
                    <a:pt x="2483" y="595"/>
                    <a:pt x="2472" y="584"/>
                  </a:cubicBezTo>
                  <a:cubicBezTo>
                    <a:pt x="2470" y="582"/>
                    <a:pt x="2470" y="582"/>
                    <a:pt x="2470" y="582"/>
                  </a:cubicBezTo>
                  <a:cubicBezTo>
                    <a:pt x="2469" y="581"/>
                    <a:pt x="2469" y="581"/>
                    <a:pt x="2469" y="581"/>
                  </a:cubicBezTo>
                  <a:cubicBezTo>
                    <a:pt x="2468" y="580"/>
                    <a:pt x="2468" y="580"/>
                    <a:pt x="2468" y="580"/>
                  </a:cubicBezTo>
                  <a:cubicBezTo>
                    <a:pt x="2467" y="579"/>
                    <a:pt x="2467" y="579"/>
                    <a:pt x="2467" y="579"/>
                  </a:cubicBezTo>
                  <a:cubicBezTo>
                    <a:pt x="2459" y="571"/>
                    <a:pt x="2459" y="571"/>
                    <a:pt x="2459" y="571"/>
                  </a:cubicBezTo>
                  <a:cubicBezTo>
                    <a:pt x="2442" y="555"/>
                    <a:pt x="2442" y="555"/>
                    <a:pt x="2442" y="555"/>
                  </a:cubicBezTo>
                  <a:cubicBezTo>
                    <a:pt x="2410" y="523"/>
                    <a:pt x="2410" y="523"/>
                    <a:pt x="2410" y="523"/>
                  </a:cubicBezTo>
                  <a:cubicBezTo>
                    <a:pt x="2345" y="458"/>
                    <a:pt x="2345" y="458"/>
                    <a:pt x="2345" y="458"/>
                  </a:cubicBezTo>
                  <a:cubicBezTo>
                    <a:pt x="2087" y="199"/>
                    <a:pt x="2087" y="199"/>
                    <a:pt x="2087" y="199"/>
                  </a:cubicBezTo>
                  <a:cubicBezTo>
                    <a:pt x="2022" y="135"/>
                    <a:pt x="2022" y="135"/>
                    <a:pt x="2022" y="135"/>
                  </a:cubicBezTo>
                  <a:cubicBezTo>
                    <a:pt x="2014" y="127"/>
                    <a:pt x="2014" y="127"/>
                    <a:pt x="2014" y="127"/>
                  </a:cubicBezTo>
                  <a:cubicBezTo>
                    <a:pt x="2010" y="123"/>
                    <a:pt x="2010" y="123"/>
                    <a:pt x="2010" y="123"/>
                  </a:cubicBezTo>
                  <a:cubicBezTo>
                    <a:pt x="2008" y="120"/>
                    <a:pt x="2008" y="120"/>
                    <a:pt x="2008" y="120"/>
                  </a:cubicBezTo>
                  <a:cubicBezTo>
                    <a:pt x="2005" y="118"/>
                    <a:pt x="2005" y="118"/>
                    <a:pt x="2005" y="118"/>
                  </a:cubicBezTo>
                  <a:cubicBezTo>
                    <a:pt x="2001" y="114"/>
                    <a:pt x="1997" y="110"/>
                    <a:pt x="1993" y="106"/>
                  </a:cubicBezTo>
                  <a:cubicBezTo>
                    <a:pt x="1980" y="95"/>
                    <a:pt x="1980" y="95"/>
                    <a:pt x="1980" y="95"/>
                  </a:cubicBezTo>
                  <a:cubicBezTo>
                    <a:pt x="1962" y="81"/>
                    <a:pt x="1944" y="68"/>
                    <a:pt x="1924" y="57"/>
                  </a:cubicBezTo>
                  <a:cubicBezTo>
                    <a:pt x="1885" y="35"/>
                    <a:pt x="1842" y="19"/>
                    <a:pt x="1797" y="12"/>
                  </a:cubicBezTo>
                  <a:cubicBezTo>
                    <a:pt x="1792" y="11"/>
                    <a:pt x="1786" y="10"/>
                    <a:pt x="1781" y="10"/>
                  </a:cubicBezTo>
                  <a:cubicBezTo>
                    <a:pt x="1775" y="9"/>
                    <a:pt x="1769" y="8"/>
                    <a:pt x="1764" y="8"/>
                  </a:cubicBezTo>
                  <a:cubicBezTo>
                    <a:pt x="1758" y="8"/>
                    <a:pt x="1753" y="7"/>
                    <a:pt x="1747" y="7"/>
                  </a:cubicBezTo>
                  <a:cubicBezTo>
                    <a:pt x="1739" y="7"/>
                    <a:pt x="1739" y="7"/>
                    <a:pt x="1739" y="7"/>
                  </a:cubicBezTo>
                  <a:cubicBezTo>
                    <a:pt x="1731" y="7"/>
                    <a:pt x="1731" y="7"/>
                    <a:pt x="1731" y="7"/>
                  </a:cubicBezTo>
                  <a:cubicBezTo>
                    <a:pt x="1685" y="7"/>
                    <a:pt x="1685" y="7"/>
                    <a:pt x="1685" y="7"/>
                  </a:cubicBezTo>
                  <a:cubicBezTo>
                    <a:pt x="1319" y="7"/>
                    <a:pt x="1319" y="7"/>
                    <a:pt x="1319" y="7"/>
                  </a:cubicBezTo>
                  <a:cubicBezTo>
                    <a:pt x="587" y="7"/>
                    <a:pt x="587" y="7"/>
                    <a:pt x="58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27EB3BB8-E8B1-235F-BFEA-4F81A6411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2924176"/>
              <a:ext cx="6789738" cy="1490663"/>
            </a:xfrm>
            <a:custGeom>
              <a:avLst/>
              <a:gdLst>
                <a:gd name="T0" fmla="*/ 0 w 2852"/>
                <a:gd name="T1" fmla="*/ 9 h 625"/>
                <a:gd name="T2" fmla="*/ 18 w 2852"/>
                <a:gd name="T3" fmla="*/ 11 h 625"/>
                <a:gd name="T4" fmla="*/ 870 w 2852"/>
                <a:gd name="T5" fmla="*/ 11 h 625"/>
                <a:gd name="T6" fmla="*/ 1282 w 2852"/>
                <a:gd name="T7" fmla="*/ 11 h 625"/>
                <a:gd name="T8" fmla="*/ 1296 w 2852"/>
                <a:gd name="T9" fmla="*/ 11 h 625"/>
                <a:gd name="T10" fmla="*/ 1326 w 2852"/>
                <a:gd name="T11" fmla="*/ 13 h 625"/>
                <a:gd name="T12" fmla="*/ 1453 w 2852"/>
                <a:gd name="T13" fmla="*/ 55 h 625"/>
                <a:gd name="T14" fmla="*/ 1513 w 2852"/>
                <a:gd name="T15" fmla="*/ 99 h 625"/>
                <a:gd name="T16" fmla="*/ 1527 w 2852"/>
                <a:gd name="T17" fmla="*/ 111 h 625"/>
                <a:gd name="T18" fmla="*/ 1533 w 2852"/>
                <a:gd name="T19" fmla="*/ 117 h 625"/>
                <a:gd name="T20" fmla="*/ 1606 w 2852"/>
                <a:gd name="T21" fmla="*/ 190 h 625"/>
                <a:gd name="T22" fmla="*/ 1929 w 2852"/>
                <a:gd name="T23" fmla="*/ 514 h 625"/>
                <a:gd name="T24" fmla="*/ 1978 w 2852"/>
                <a:gd name="T25" fmla="*/ 562 h 625"/>
                <a:gd name="T26" fmla="*/ 1988 w 2852"/>
                <a:gd name="T27" fmla="*/ 572 h 625"/>
                <a:gd name="T28" fmla="*/ 1992 w 2852"/>
                <a:gd name="T29" fmla="*/ 576 h 625"/>
                <a:gd name="T30" fmla="*/ 2106 w 2852"/>
                <a:gd name="T31" fmla="*/ 624 h 625"/>
                <a:gd name="T32" fmla="*/ 2852 w 2852"/>
                <a:gd name="T33" fmla="*/ 621 h 625"/>
                <a:gd name="T34" fmla="*/ 2046 w 2852"/>
                <a:gd name="T35" fmla="*/ 607 h 625"/>
                <a:gd name="T36" fmla="*/ 1992 w 2852"/>
                <a:gd name="T37" fmla="*/ 571 h 625"/>
                <a:gd name="T38" fmla="*/ 1989 w 2852"/>
                <a:gd name="T39" fmla="*/ 567 h 625"/>
                <a:gd name="T40" fmla="*/ 1964 w 2852"/>
                <a:gd name="T41" fmla="*/ 543 h 625"/>
                <a:gd name="T42" fmla="*/ 1867 w 2852"/>
                <a:gd name="T43" fmla="*/ 446 h 625"/>
                <a:gd name="T44" fmla="*/ 1544 w 2852"/>
                <a:gd name="T45" fmla="*/ 123 h 625"/>
                <a:gd name="T46" fmla="*/ 1532 w 2852"/>
                <a:gd name="T47" fmla="*/ 111 h 625"/>
                <a:gd name="T48" fmla="*/ 1527 w 2852"/>
                <a:gd name="T49" fmla="*/ 106 h 625"/>
                <a:gd name="T50" fmla="*/ 1505 w 2852"/>
                <a:gd name="T51" fmla="*/ 86 h 625"/>
                <a:gd name="T52" fmla="*/ 1342 w 2852"/>
                <a:gd name="T53" fmla="*/ 12 h 625"/>
                <a:gd name="T54" fmla="*/ 1312 w 2852"/>
                <a:gd name="T55" fmla="*/ 8 h 625"/>
                <a:gd name="T56" fmla="*/ 1289 w 2852"/>
                <a:gd name="T57" fmla="*/ 7 h 625"/>
                <a:gd name="T58" fmla="*/ 1236 w 2852"/>
                <a:gd name="T59" fmla="*/ 7 h 625"/>
                <a:gd name="T60" fmla="*/ 138 w 2852"/>
                <a:gd name="T61" fmla="*/ 7 h 625"/>
                <a:gd name="T62" fmla="*/ 9 w 2852"/>
                <a:gd name="T6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5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870" y="11"/>
                    <a:pt x="870" y="11"/>
                    <a:pt x="870" y="11"/>
                  </a:cubicBezTo>
                  <a:cubicBezTo>
                    <a:pt x="1236" y="11"/>
                    <a:pt x="1236" y="11"/>
                    <a:pt x="1236" y="11"/>
                  </a:cubicBezTo>
                  <a:cubicBezTo>
                    <a:pt x="1282" y="11"/>
                    <a:pt x="1282" y="11"/>
                    <a:pt x="1282" y="11"/>
                  </a:cubicBezTo>
                  <a:cubicBezTo>
                    <a:pt x="1289" y="11"/>
                    <a:pt x="1289" y="11"/>
                    <a:pt x="1289" y="11"/>
                  </a:cubicBezTo>
                  <a:cubicBezTo>
                    <a:pt x="1296" y="11"/>
                    <a:pt x="1296" y="11"/>
                    <a:pt x="1296" y="11"/>
                  </a:cubicBezTo>
                  <a:cubicBezTo>
                    <a:pt x="1301" y="11"/>
                    <a:pt x="1306" y="12"/>
                    <a:pt x="1311" y="12"/>
                  </a:cubicBezTo>
                  <a:cubicBezTo>
                    <a:pt x="1316" y="12"/>
                    <a:pt x="1321" y="13"/>
                    <a:pt x="1326" y="13"/>
                  </a:cubicBezTo>
                  <a:cubicBezTo>
                    <a:pt x="1331" y="14"/>
                    <a:pt x="1336" y="15"/>
                    <a:pt x="1341" y="15"/>
                  </a:cubicBezTo>
                  <a:cubicBezTo>
                    <a:pt x="1380" y="22"/>
                    <a:pt x="1418" y="36"/>
                    <a:pt x="1453" y="55"/>
                  </a:cubicBezTo>
                  <a:cubicBezTo>
                    <a:pt x="1470" y="65"/>
                    <a:pt x="1487" y="76"/>
                    <a:pt x="1502" y="89"/>
                  </a:cubicBezTo>
                  <a:cubicBezTo>
                    <a:pt x="1513" y="99"/>
                    <a:pt x="1513" y="99"/>
                    <a:pt x="1513" y="99"/>
                  </a:cubicBezTo>
                  <a:cubicBezTo>
                    <a:pt x="1517" y="102"/>
                    <a:pt x="1521" y="105"/>
                    <a:pt x="1524" y="109"/>
                  </a:cubicBezTo>
                  <a:cubicBezTo>
                    <a:pt x="1527" y="111"/>
                    <a:pt x="1527" y="111"/>
                    <a:pt x="1527" y="111"/>
                  </a:cubicBezTo>
                  <a:cubicBezTo>
                    <a:pt x="1529" y="113"/>
                    <a:pt x="1529" y="113"/>
                    <a:pt x="1529" y="113"/>
                  </a:cubicBezTo>
                  <a:cubicBezTo>
                    <a:pt x="1533" y="117"/>
                    <a:pt x="1533" y="117"/>
                    <a:pt x="1533" y="117"/>
                  </a:cubicBezTo>
                  <a:cubicBezTo>
                    <a:pt x="1541" y="125"/>
                    <a:pt x="1541" y="125"/>
                    <a:pt x="1541" y="125"/>
                  </a:cubicBezTo>
                  <a:cubicBezTo>
                    <a:pt x="1606" y="190"/>
                    <a:pt x="1606" y="190"/>
                    <a:pt x="1606" y="190"/>
                  </a:cubicBezTo>
                  <a:cubicBezTo>
                    <a:pt x="1865" y="449"/>
                    <a:pt x="1865" y="449"/>
                    <a:pt x="1865" y="449"/>
                  </a:cubicBezTo>
                  <a:cubicBezTo>
                    <a:pt x="1929" y="514"/>
                    <a:pt x="1929" y="514"/>
                    <a:pt x="1929" y="514"/>
                  </a:cubicBezTo>
                  <a:cubicBezTo>
                    <a:pt x="1962" y="546"/>
                    <a:pt x="1962" y="546"/>
                    <a:pt x="1962" y="546"/>
                  </a:cubicBezTo>
                  <a:cubicBezTo>
                    <a:pt x="1978" y="562"/>
                    <a:pt x="1978" y="562"/>
                    <a:pt x="1978" y="562"/>
                  </a:cubicBezTo>
                  <a:cubicBezTo>
                    <a:pt x="1986" y="570"/>
                    <a:pt x="1986" y="570"/>
                    <a:pt x="1986" y="570"/>
                  </a:cubicBezTo>
                  <a:cubicBezTo>
                    <a:pt x="1988" y="572"/>
                    <a:pt x="1988" y="572"/>
                    <a:pt x="1988" y="572"/>
                  </a:cubicBezTo>
                  <a:cubicBezTo>
                    <a:pt x="1989" y="574"/>
                    <a:pt x="1989" y="574"/>
                    <a:pt x="1989" y="574"/>
                  </a:cubicBezTo>
                  <a:cubicBezTo>
                    <a:pt x="1992" y="576"/>
                    <a:pt x="1992" y="576"/>
                    <a:pt x="1992" y="576"/>
                  </a:cubicBezTo>
                  <a:cubicBezTo>
                    <a:pt x="2008" y="591"/>
                    <a:pt x="2025" y="602"/>
                    <a:pt x="2045" y="611"/>
                  </a:cubicBezTo>
                  <a:cubicBezTo>
                    <a:pt x="2064" y="619"/>
                    <a:pt x="2085" y="623"/>
                    <a:pt x="2106" y="624"/>
                  </a:cubicBezTo>
                  <a:cubicBezTo>
                    <a:pt x="2852" y="625"/>
                    <a:pt x="2852" y="625"/>
                    <a:pt x="2852" y="625"/>
                  </a:cubicBezTo>
                  <a:cubicBezTo>
                    <a:pt x="2852" y="621"/>
                    <a:pt x="2852" y="621"/>
                    <a:pt x="2852" y="621"/>
                  </a:cubicBezTo>
                  <a:cubicBezTo>
                    <a:pt x="2107" y="620"/>
                    <a:pt x="2107" y="620"/>
                    <a:pt x="2107" y="620"/>
                  </a:cubicBezTo>
                  <a:cubicBezTo>
                    <a:pt x="2086" y="619"/>
                    <a:pt x="2066" y="615"/>
                    <a:pt x="2046" y="607"/>
                  </a:cubicBezTo>
                  <a:cubicBezTo>
                    <a:pt x="2027" y="599"/>
                    <a:pt x="2010" y="587"/>
                    <a:pt x="1995" y="573"/>
                  </a:cubicBezTo>
                  <a:cubicBezTo>
                    <a:pt x="1992" y="571"/>
                    <a:pt x="1992" y="571"/>
                    <a:pt x="1992" y="571"/>
                  </a:cubicBezTo>
                  <a:cubicBezTo>
                    <a:pt x="1991" y="569"/>
                    <a:pt x="1991" y="569"/>
                    <a:pt x="1991" y="569"/>
                  </a:cubicBezTo>
                  <a:cubicBezTo>
                    <a:pt x="1989" y="567"/>
                    <a:pt x="1989" y="567"/>
                    <a:pt x="1989" y="567"/>
                  </a:cubicBezTo>
                  <a:cubicBezTo>
                    <a:pt x="1981" y="559"/>
                    <a:pt x="1981" y="559"/>
                    <a:pt x="1981" y="559"/>
                  </a:cubicBezTo>
                  <a:cubicBezTo>
                    <a:pt x="1964" y="543"/>
                    <a:pt x="1964" y="543"/>
                    <a:pt x="1964" y="543"/>
                  </a:cubicBezTo>
                  <a:cubicBezTo>
                    <a:pt x="1932" y="511"/>
                    <a:pt x="1932" y="511"/>
                    <a:pt x="1932" y="511"/>
                  </a:cubicBezTo>
                  <a:cubicBezTo>
                    <a:pt x="1867" y="446"/>
                    <a:pt x="1867" y="446"/>
                    <a:pt x="1867" y="446"/>
                  </a:cubicBezTo>
                  <a:cubicBezTo>
                    <a:pt x="1609" y="187"/>
                    <a:pt x="1609" y="187"/>
                    <a:pt x="1609" y="187"/>
                  </a:cubicBezTo>
                  <a:cubicBezTo>
                    <a:pt x="1544" y="123"/>
                    <a:pt x="1544" y="123"/>
                    <a:pt x="1544" y="123"/>
                  </a:cubicBezTo>
                  <a:cubicBezTo>
                    <a:pt x="1536" y="115"/>
                    <a:pt x="1536" y="115"/>
                    <a:pt x="1536" y="115"/>
                  </a:cubicBezTo>
                  <a:cubicBezTo>
                    <a:pt x="1532" y="111"/>
                    <a:pt x="1532" y="111"/>
                    <a:pt x="1532" y="111"/>
                  </a:cubicBezTo>
                  <a:cubicBezTo>
                    <a:pt x="1530" y="109"/>
                    <a:pt x="1530" y="109"/>
                    <a:pt x="1530" y="109"/>
                  </a:cubicBezTo>
                  <a:cubicBezTo>
                    <a:pt x="1527" y="106"/>
                    <a:pt x="1527" y="106"/>
                    <a:pt x="1527" y="106"/>
                  </a:cubicBezTo>
                  <a:cubicBezTo>
                    <a:pt x="1523" y="103"/>
                    <a:pt x="1520" y="99"/>
                    <a:pt x="1516" y="96"/>
                  </a:cubicBezTo>
                  <a:cubicBezTo>
                    <a:pt x="1505" y="86"/>
                    <a:pt x="1505" y="86"/>
                    <a:pt x="1505" y="86"/>
                  </a:cubicBezTo>
                  <a:cubicBezTo>
                    <a:pt x="1489" y="73"/>
                    <a:pt x="1472" y="62"/>
                    <a:pt x="1455" y="52"/>
                  </a:cubicBezTo>
                  <a:cubicBezTo>
                    <a:pt x="1420" y="32"/>
                    <a:pt x="1381" y="18"/>
                    <a:pt x="1342" y="12"/>
                  </a:cubicBezTo>
                  <a:cubicBezTo>
                    <a:pt x="1337" y="11"/>
                    <a:pt x="1332" y="10"/>
                    <a:pt x="1327" y="9"/>
                  </a:cubicBezTo>
                  <a:cubicBezTo>
                    <a:pt x="1322" y="9"/>
                    <a:pt x="1317" y="8"/>
                    <a:pt x="1312" y="8"/>
                  </a:cubicBezTo>
                  <a:cubicBezTo>
                    <a:pt x="1307" y="8"/>
                    <a:pt x="1302" y="7"/>
                    <a:pt x="1297" y="7"/>
                  </a:cubicBezTo>
                  <a:cubicBezTo>
                    <a:pt x="1289" y="7"/>
                    <a:pt x="1289" y="7"/>
                    <a:pt x="1289" y="7"/>
                  </a:cubicBezTo>
                  <a:cubicBezTo>
                    <a:pt x="1282" y="7"/>
                    <a:pt x="1282" y="7"/>
                    <a:pt x="1282" y="7"/>
                  </a:cubicBezTo>
                  <a:cubicBezTo>
                    <a:pt x="1236" y="7"/>
                    <a:pt x="1236" y="7"/>
                    <a:pt x="1236" y="7"/>
                  </a:cubicBezTo>
                  <a:cubicBezTo>
                    <a:pt x="870" y="7"/>
                    <a:pt x="870" y="7"/>
                    <a:pt x="870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BAEE68FA-6C7B-3423-1D61-F39C31D1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022601"/>
              <a:ext cx="7480300" cy="1490663"/>
            </a:xfrm>
            <a:custGeom>
              <a:avLst/>
              <a:gdLst>
                <a:gd name="T0" fmla="*/ 9 w 3142"/>
                <a:gd name="T1" fmla="*/ 0 h 625"/>
                <a:gd name="T2" fmla="*/ 0 w 3142"/>
                <a:gd name="T3" fmla="*/ 9 h 625"/>
                <a:gd name="T4" fmla="*/ 9 w 3142"/>
                <a:gd name="T5" fmla="*/ 18 h 625"/>
                <a:gd name="T6" fmla="*/ 17 w 3142"/>
                <a:gd name="T7" fmla="*/ 11 h 625"/>
                <a:gd name="T8" fmla="*/ 428 w 3142"/>
                <a:gd name="T9" fmla="*/ 11 h 625"/>
                <a:gd name="T10" fmla="*/ 1160 w 3142"/>
                <a:gd name="T11" fmla="*/ 11 h 625"/>
                <a:gd name="T12" fmla="*/ 1526 w 3142"/>
                <a:gd name="T13" fmla="*/ 11 h 625"/>
                <a:gd name="T14" fmla="*/ 1572 w 3142"/>
                <a:gd name="T15" fmla="*/ 11 h 625"/>
                <a:gd name="T16" fmla="*/ 1578 w 3142"/>
                <a:gd name="T17" fmla="*/ 11 h 625"/>
                <a:gd name="T18" fmla="*/ 1585 w 3142"/>
                <a:gd name="T19" fmla="*/ 11 h 625"/>
                <a:gd name="T20" fmla="*/ 1598 w 3142"/>
                <a:gd name="T21" fmla="*/ 12 h 625"/>
                <a:gd name="T22" fmla="*/ 1611 w 3142"/>
                <a:gd name="T23" fmla="*/ 13 h 625"/>
                <a:gd name="T24" fmla="*/ 1624 w 3142"/>
                <a:gd name="T25" fmla="*/ 15 h 625"/>
                <a:gd name="T26" fmla="*/ 1723 w 3142"/>
                <a:gd name="T27" fmla="*/ 50 h 625"/>
                <a:gd name="T28" fmla="*/ 1766 w 3142"/>
                <a:gd name="T29" fmla="*/ 80 h 625"/>
                <a:gd name="T30" fmla="*/ 1776 w 3142"/>
                <a:gd name="T31" fmla="*/ 88 h 625"/>
                <a:gd name="T32" fmla="*/ 1785 w 3142"/>
                <a:gd name="T33" fmla="*/ 97 h 625"/>
                <a:gd name="T34" fmla="*/ 1788 w 3142"/>
                <a:gd name="T35" fmla="*/ 99 h 625"/>
                <a:gd name="T36" fmla="*/ 1790 w 3142"/>
                <a:gd name="T37" fmla="*/ 101 h 625"/>
                <a:gd name="T38" fmla="*/ 1794 w 3142"/>
                <a:gd name="T39" fmla="*/ 105 h 625"/>
                <a:gd name="T40" fmla="*/ 1802 w 3142"/>
                <a:gd name="T41" fmla="*/ 114 h 625"/>
                <a:gd name="T42" fmla="*/ 1867 w 3142"/>
                <a:gd name="T43" fmla="*/ 178 h 625"/>
                <a:gd name="T44" fmla="*/ 2125 w 3142"/>
                <a:gd name="T45" fmla="*/ 437 h 625"/>
                <a:gd name="T46" fmla="*/ 2190 w 3142"/>
                <a:gd name="T47" fmla="*/ 502 h 625"/>
                <a:gd name="T48" fmla="*/ 2223 w 3142"/>
                <a:gd name="T49" fmla="*/ 534 h 625"/>
                <a:gd name="T50" fmla="*/ 2239 w 3142"/>
                <a:gd name="T51" fmla="*/ 550 h 625"/>
                <a:gd name="T52" fmla="*/ 2247 w 3142"/>
                <a:gd name="T53" fmla="*/ 558 h 625"/>
                <a:gd name="T54" fmla="*/ 2251 w 3142"/>
                <a:gd name="T55" fmla="*/ 562 h 625"/>
                <a:gd name="T56" fmla="*/ 2254 w 3142"/>
                <a:gd name="T57" fmla="*/ 565 h 625"/>
                <a:gd name="T58" fmla="*/ 2319 w 3142"/>
                <a:gd name="T59" fmla="*/ 607 h 625"/>
                <a:gd name="T60" fmla="*/ 2394 w 3142"/>
                <a:gd name="T61" fmla="*/ 624 h 625"/>
                <a:gd name="T62" fmla="*/ 3142 w 3142"/>
                <a:gd name="T63" fmla="*/ 625 h 625"/>
                <a:gd name="T64" fmla="*/ 3142 w 3142"/>
                <a:gd name="T65" fmla="*/ 621 h 625"/>
                <a:gd name="T66" fmla="*/ 2395 w 3142"/>
                <a:gd name="T67" fmla="*/ 621 h 625"/>
                <a:gd name="T68" fmla="*/ 2321 w 3142"/>
                <a:gd name="T69" fmla="*/ 604 h 625"/>
                <a:gd name="T70" fmla="*/ 2257 w 3142"/>
                <a:gd name="T71" fmla="*/ 562 h 625"/>
                <a:gd name="T72" fmla="*/ 2253 w 3142"/>
                <a:gd name="T73" fmla="*/ 559 h 625"/>
                <a:gd name="T74" fmla="*/ 2250 w 3142"/>
                <a:gd name="T75" fmla="*/ 556 h 625"/>
                <a:gd name="T76" fmla="*/ 2242 w 3142"/>
                <a:gd name="T77" fmla="*/ 547 h 625"/>
                <a:gd name="T78" fmla="*/ 2225 w 3142"/>
                <a:gd name="T79" fmla="*/ 531 h 625"/>
                <a:gd name="T80" fmla="*/ 2193 w 3142"/>
                <a:gd name="T81" fmla="*/ 499 h 625"/>
                <a:gd name="T82" fmla="*/ 2128 w 3142"/>
                <a:gd name="T83" fmla="*/ 434 h 625"/>
                <a:gd name="T84" fmla="*/ 1870 w 3142"/>
                <a:gd name="T85" fmla="*/ 175 h 625"/>
                <a:gd name="T86" fmla="*/ 1805 w 3142"/>
                <a:gd name="T87" fmla="*/ 111 h 625"/>
                <a:gd name="T88" fmla="*/ 1797 w 3142"/>
                <a:gd name="T89" fmla="*/ 103 h 625"/>
                <a:gd name="T90" fmla="*/ 1793 w 3142"/>
                <a:gd name="T91" fmla="*/ 99 h 625"/>
                <a:gd name="T92" fmla="*/ 1791 w 3142"/>
                <a:gd name="T93" fmla="*/ 97 h 625"/>
                <a:gd name="T94" fmla="*/ 1788 w 3142"/>
                <a:gd name="T95" fmla="*/ 94 h 625"/>
                <a:gd name="T96" fmla="*/ 1779 w 3142"/>
                <a:gd name="T97" fmla="*/ 85 h 625"/>
                <a:gd name="T98" fmla="*/ 1769 w 3142"/>
                <a:gd name="T99" fmla="*/ 76 h 625"/>
                <a:gd name="T100" fmla="*/ 1725 w 3142"/>
                <a:gd name="T101" fmla="*/ 46 h 625"/>
                <a:gd name="T102" fmla="*/ 1625 w 3142"/>
                <a:gd name="T103" fmla="*/ 11 h 625"/>
                <a:gd name="T104" fmla="*/ 1612 w 3142"/>
                <a:gd name="T105" fmla="*/ 9 h 625"/>
                <a:gd name="T106" fmla="*/ 1598 w 3142"/>
                <a:gd name="T107" fmla="*/ 8 h 625"/>
                <a:gd name="T108" fmla="*/ 1585 w 3142"/>
                <a:gd name="T109" fmla="*/ 7 h 625"/>
                <a:gd name="T110" fmla="*/ 1578 w 3142"/>
                <a:gd name="T111" fmla="*/ 7 h 625"/>
                <a:gd name="T112" fmla="*/ 1572 w 3142"/>
                <a:gd name="T113" fmla="*/ 7 h 625"/>
                <a:gd name="T114" fmla="*/ 1526 w 3142"/>
                <a:gd name="T115" fmla="*/ 7 h 625"/>
                <a:gd name="T116" fmla="*/ 1160 w 3142"/>
                <a:gd name="T117" fmla="*/ 7 h 625"/>
                <a:gd name="T118" fmla="*/ 428 w 3142"/>
                <a:gd name="T119" fmla="*/ 7 h 625"/>
                <a:gd name="T120" fmla="*/ 17 w 3142"/>
                <a:gd name="T121" fmla="*/ 7 h 625"/>
                <a:gd name="T122" fmla="*/ 9 w 3142"/>
                <a:gd name="T12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8" y="11"/>
                  </a:cubicBezTo>
                  <a:cubicBezTo>
                    <a:pt x="1585" y="11"/>
                    <a:pt x="1585" y="11"/>
                    <a:pt x="1585" y="11"/>
                  </a:cubicBezTo>
                  <a:cubicBezTo>
                    <a:pt x="1589" y="11"/>
                    <a:pt x="1594" y="11"/>
                    <a:pt x="1598" y="12"/>
                  </a:cubicBezTo>
                  <a:cubicBezTo>
                    <a:pt x="1602" y="12"/>
                    <a:pt x="1607" y="13"/>
                    <a:pt x="1611" y="13"/>
                  </a:cubicBezTo>
                  <a:cubicBezTo>
                    <a:pt x="1615" y="14"/>
                    <a:pt x="1620" y="14"/>
                    <a:pt x="1624" y="15"/>
                  </a:cubicBezTo>
                  <a:cubicBezTo>
                    <a:pt x="1659" y="21"/>
                    <a:pt x="1692" y="33"/>
                    <a:pt x="1723" y="50"/>
                  </a:cubicBezTo>
                  <a:cubicBezTo>
                    <a:pt x="1738" y="59"/>
                    <a:pt x="1752" y="68"/>
                    <a:pt x="1766" y="80"/>
                  </a:cubicBezTo>
                  <a:cubicBezTo>
                    <a:pt x="1776" y="88"/>
                    <a:pt x="1776" y="88"/>
                    <a:pt x="1776" y="88"/>
                  </a:cubicBezTo>
                  <a:cubicBezTo>
                    <a:pt x="1779" y="91"/>
                    <a:pt x="1782" y="94"/>
                    <a:pt x="1785" y="97"/>
                  </a:cubicBezTo>
                  <a:cubicBezTo>
                    <a:pt x="1788" y="99"/>
                    <a:pt x="1788" y="99"/>
                    <a:pt x="1788" y="99"/>
                  </a:cubicBezTo>
                  <a:cubicBezTo>
                    <a:pt x="1790" y="101"/>
                    <a:pt x="1790" y="101"/>
                    <a:pt x="1790" y="101"/>
                  </a:cubicBezTo>
                  <a:cubicBezTo>
                    <a:pt x="1794" y="105"/>
                    <a:pt x="1794" y="105"/>
                    <a:pt x="1794" y="105"/>
                  </a:cubicBezTo>
                  <a:cubicBezTo>
                    <a:pt x="1802" y="114"/>
                    <a:pt x="1802" y="114"/>
                    <a:pt x="1802" y="114"/>
                  </a:cubicBezTo>
                  <a:cubicBezTo>
                    <a:pt x="1867" y="178"/>
                    <a:pt x="1867" y="178"/>
                    <a:pt x="1867" y="178"/>
                  </a:cubicBezTo>
                  <a:cubicBezTo>
                    <a:pt x="2125" y="437"/>
                    <a:pt x="2125" y="437"/>
                    <a:pt x="2125" y="437"/>
                  </a:cubicBezTo>
                  <a:cubicBezTo>
                    <a:pt x="2190" y="502"/>
                    <a:pt x="2190" y="502"/>
                    <a:pt x="2190" y="502"/>
                  </a:cubicBezTo>
                  <a:cubicBezTo>
                    <a:pt x="2223" y="534"/>
                    <a:pt x="2223" y="534"/>
                    <a:pt x="2223" y="534"/>
                  </a:cubicBezTo>
                  <a:cubicBezTo>
                    <a:pt x="2239" y="550"/>
                    <a:pt x="2239" y="550"/>
                    <a:pt x="2239" y="550"/>
                  </a:cubicBezTo>
                  <a:cubicBezTo>
                    <a:pt x="2247" y="558"/>
                    <a:pt x="2247" y="558"/>
                    <a:pt x="2247" y="558"/>
                  </a:cubicBezTo>
                  <a:cubicBezTo>
                    <a:pt x="2248" y="560"/>
                    <a:pt x="2249" y="561"/>
                    <a:pt x="2251" y="562"/>
                  </a:cubicBezTo>
                  <a:cubicBezTo>
                    <a:pt x="2254" y="565"/>
                    <a:pt x="2254" y="565"/>
                    <a:pt x="2254" y="565"/>
                  </a:cubicBezTo>
                  <a:cubicBezTo>
                    <a:pt x="2273" y="583"/>
                    <a:pt x="2295" y="597"/>
                    <a:pt x="2319" y="607"/>
                  </a:cubicBezTo>
                  <a:cubicBezTo>
                    <a:pt x="2343" y="617"/>
                    <a:pt x="2369" y="623"/>
                    <a:pt x="2394" y="624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395" y="621"/>
                    <a:pt x="2395" y="621"/>
                    <a:pt x="2395" y="621"/>
                  </a:cubicBezTo>
                  <a:cubicBezTo>
                    <a:pt x="2369" y="619"/>
                    <a:pt x="2344" y="614"/>
                    <a:pt x="2321" y="604"/>
                  </a:cubicBezTo>
                  <a:cubicBezTo>
                    <a:pt x="2297" y="594"/>
                    <a:pt x="2275" y="580"/>
                    <a:pt x="2257" y="562"/>
                  </a:cubicBezTo>
                  <a:cubicBezTo>
                    <a:pt x="2253" y="559"/>
                    <a:pt x="2253" y="559"/>
                    <a:pt x="2253" y="559"/>
                  </a:cubicBezTo>
                  <a:cubicBezTo>
                    <a:pt x="2252" y="558"/>
                    <a:pt x="2251" y="557"/>
                    <a:pt x="2250" y="556"/>
                  </a:cubicBezTo>
                  <a:cubicBezTo>
                    <a:pt x="2242" y="547"/>
                    <a:pt x="2242" y="547"/>
                    <a:pt x="2242" y="547"/>
                  </a:cubicBezTo>
                  <a:cubicBezTo>
                    <a:pt x="2225" y="531"/>
                    <a:pt x="2225" y="531"/>
                    <a:pt x="2225" y="531"/>
                  </a:cubicBezTo>
                  <a:cubicBezTo>
                    <a:pt x="2193" y="499"/>
                    <a:pt x="2193" y="499"/>
                    <a:pt x="2193" y="499"/>
                  </a:cubicBezTo>
                  <a:cubicBezTo>
                    <a:pt x="2128" y="434"/>
                    <a:pt x="2128" y="434"/>
                    <a:pt x="2128" y="434"/>
                  </a:cubicBezTo>
                  <a:cubicBezTo>
                    <a:pt x="1870" y="175"/>
                    <a:pt x="1870" y="175"/>
                    <a:pt x="1870" y="175"/>
                  </a:cubicBezTo>
                  <a:cubicBezTo>
                    <a:pt x="1805" y="111"/>
                    <a:pt x="1805" y="111"/>
                    <a:pt x="1805" y="111"/>
                  </a:cubicBezTo>
                  <a:cubicBezTo>
                    <a:pt x="1797" y="103"/>
                    <a:pt x="1797" y="103"/>
                    <a:pt x="1797" y="103"/>
                  </a:cubicBezTo>
                  <a:cubicBezTo>
                    <a:pt x="1793" y="99"/>
                    <a:pt x="1793" y="99"/>
                    <a:pt x="1793" y="99"/>
                  </a:cubicBezTo>
                  <a:cubicBezTo>
                    <a:pt x="1791" y="97"/>
                    <a:pt x="1791" y="97"/>
                    <a:pt x="1791" y="97"/>
                  </a:cubicBezTo>
                  <a:cubicBezTo>
                    <a:pt x="1788" y="94"/>
                    <a:pt x="1788" y="94"/>
                    <a:pt x="1788" y="94"/>
                  </a:cubicBezTo>
                  <a:cubicBezTo>
                    <a:pt x="1785" y="91"/>
                    <a:pt x="1782" y="88"/>
                    <a:pt x="1779" y="85"/>
                  </a:cubicBezTo>
                  <a:cubicBezTo>
                    <a:pt x="1769" y="76"/>
                    <a:pt x="1769" y="76"/>
                    <a:pt x="1769" y="76"/>
                  </a:cubicBezTo>
                  <a:cubicBezTo>
                    <a:pt x="1755" y="65"/>
                    <a:pt x="1740" y="55"/>
                    <a:pt x="1725" y="46"/>
                  </a:cubicBezTo>
                  <a:cubicBezTo>
                    <a:pt x="1694" y="29"/>
                    <a:pt x="1660" y="17"/>
                    <a:pt x="1625" y="11"/>
                  </a:cubicBezTo>
                  <a:cubicBezTo>
                    <a:pt x="1620" y="10"/>
                    <a:pt x="1616" y="10"/>
                    <a:pt x="1612" y="9"/>
                  </a:cubicBezTo>
                  <a:cubicBezTo>
                    <a:pt x="1607" y="9"/>
                    <a:pt x="1603" y="8"/>
                    <a:pt x="1598" y="8"/>
                  </a:cubicBezTo>
                  <a:cubicBezTo>
                    <a:pt x="1594" y="7"/>
                    <a:pt x="1589" y="7"/>
                    <a:pt x="1585" y="7"/>
                  </a:cubicBezTo>
                  <a:cubicBezTo>
                    <a:pt x="1578" y="7"/>
                    <a:pt x="1578" y="7"/>
                    <a:pt x="1578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AA95C73A-7C86-6B35-F8B4-F949DC06C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21026"/>
              <a:ext cx="6253163" cy="1489075"/>
            </a:xfrm>
            <a:custGeom>
              <a:avLst/>
              <a:gdLst>
                <a:gd name="T0" fmla="*/ 1878 w 2627"/>
                <a:gd name="T1" fmla="*/ 621 h 625"/>
                <a:gd name="T2" fmla="*/ 1790 w 2627"/>
                <a:gd name="T3" fmla="*/ 601 h 625"/>
                <a:gd name="T4" fmla="*/ 1714 w 2627"/>
                <a:gd name="T5" fmla="*/ 551 h 625"/>
                <a:gd name="T6" fmla="*/ 1584 w 2627"/>
                <a:gd name="T7" fmla="*/ 422 h 625"/>
                <a:gd name="T8" fmla="*/ 1325 w 2627"/>
                <a:gd name="T9" fmla="*/ 163 h 625"/>
                <a:gd name="T10" fmla="*/ 1261 w 2627"/>
                <a:gd name="T11" fmla="*/ 99 h 625"/>
                <a:gd name="T12" fmla="*/ 1227 w 2627"/>
                <a:gd name="T13" fmla="*/ 67 h 625"/>
                <a:gd name="T14" fmla="*/ 1189 w 2627"/>
                <a:gd name="T15" fmla="*/ 41 h 625"/>
                <a:gd name="T16" fmla="*/ 1103 w 2627"/>
                <a:gd name="T17" fmla="*/ 11 h 625"/>
                <a:gd name="T18" fmla="*/ 1057 w 2627"/>
                <a:gd name="T19" fmla="*/ 7 h 625"/>
                <a:gd name="T20" fmla="*/ 1011 w 2627"/>
                <a:gd name="T21" fmla="*/ 7 h 625"/>
                <a:gd name="T22" fmla="*/ 645 w 2627"/>
                <a:gd name="T23" fmla="*/ 7 h 625"/>
                <a:gd name="T24" fmla="*/ 18 w 2627"/>
                <a:gd name="T25" fmla="*/ 7 h 625"/>
                <a:gd name="T26" fmla="*/ 10 w 2627"/>
                <a:gd name="T27" fmla="*/ 0 h 625"/>
                <a:gd name="T28" fmla="*/ 0 w 2627"/>
                <a:gd name="T29" fmla="*/ 9 h 625"/>
                <a:gd name="T30" fmla="*/ 10 w 2627"/>
                <a:gd name="T31" fmla="*/ 18 h 625"/>
                <a:gd name="T32" fmla="*/ 18 w 2627"/>
                <a:gd name="T33" fmla="*/ 11 h 625"/>
                <a:gd name="T34" fmla="*/ 645 w 2627"/>
                <a:gd name="T35" fmla="*/ 11 h 625"/>
                <a:gd name="T36" fmla="*/ 1011 w 2627"/>
                <a:gd name="T37" fmla="*/ 11 h 625"/>
                <a:gd name="T38" fmla="*/ 1102 w 2627"/>
                <a:gd name="T39" fmla="*/ 14 h 625"/>
                <a:gd name="T40" fmla="*/ 1187 w 2627"/>
                <a:gd name="T41" fmla="*/ 45 h 625"/>
                <a:gd name="T42" fmla="*/ 1225 w 2627"/>
                <a:gd name="T43" fmla="*/ 70 h 625"/>
                <a:gd name="T44" fmla="*/ 1258 w 2627"/>
                <a:gd name="T45" fmla="*/ 102 h 625"/>
                <a:gd name="T46" fmla="*/ 1323 w 2627"/>
                <a:gd name="T47" fmla="*/ 166 h 625"/>
                <a:gd name="T48" fmla="*/ 1581 w 2627"/>
                <a:gd name="T49" fmla="*/ 425 h 625"/>
                <a:gd name="T50" fmla="*/ 1711 w 2627"/>
                <a:gd name="T51" fmla="*/ 554 h 625"/>
                <a:gd name="T52" fmla="*/ 1788 w 2627"/>
                <a:gd name="T53" fmla="*/ 604 h 625"/>
                <a:gd name="T54" fmla="*/ 1878 w 2627"/>
                <a:gd name="T55" fmla="*/ 625 h 625"/>
                <a:gd name="T56" fmla="*/ 2627 w 2627"/>
                <a:gd name="T57" fmla="*/ 625 h 625"/>
                <a:gd name="T58" fmla="*/ 2627 w 2627"/>
                <a:gd name="T59" fmla="*/ 621 h 625"/>
                <a:gd name="T60" fmla="*/ 1878 w 2627"/>
                <a:gd name="T61" fmla="*/ 6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27" h="625">
                  <a:moveTo>
                    <a:pt x="1878" y="621"/>
                  </a:moveTo>
                  <a:cubicBezTo>
                    <a:pt x="1847" y="619"/>
                    <a:pt x="1818" y="612"/>
                    <a:pt x="1790" y="601"/>
                  </a:cubicBezTo>
                  <a:cubicBezTo>
                    <a:pt x="1762" y="589"/>
                    <a:pt x="1736" y="572"/>
                    <a:pt x="1714" y="551"/>
                  </a:cubicBezTo>
                  <a:cubicBezTo>
                    <a:pt x="1670" y="509"/>
                    <a:pt x="1627" y="465"/>
                    <a:pt x="1584" y="422"/>
                  </a:cubicBezTo>
                  <a:cubicBezTo>
                    <a:pt x="1325" y="163"/>
                    <a:pt x="1325" y="163"/>
                    <a:pt x="1325" y="163"/>
                  </a:cubicBezTo>
                  <a:cubicBezTo>
                    <a:pt x="1261" y="99"/>
                    <a:pt x="1261" y="99"/>
                    <a:pt x="1261" y="99"/>
                  </a:cubicBezTo>
                  <a:cubicBezTo>
                    <a:pt x="1250" y="88"/>
                    <a:pt x="1239" y="77"/>
                    <a:pt x="1227" y="67"/>
                  </a:cubicBezTo>
                  <a:cubicBezTo>
                    <a:pt x="1216" y="57"/>
                    <a:pt x="1203" y="49"/>
                    <a:pt x="1189" y="41"/>
                  </a:cubicBezTo>
                  <a:cubicBezTo>
                    <a:pt x="1163" y="26"/>
                    <a:pt x="1133" y="16"/>
                    <a:pt x="1103" y="11"/>
                  </a:cubicBezTo>
                  <a:cubicBezTo>
                    <a:pt x="1088" y="8"/>
                    <a:pt x="1072" y="7"/>
                    <a:pt x="1057" y="7"/>
                  </a:cubicBezTo>
                  <a:cubicBezTo>
                    <a:pt x="1011" y="7"/>
                    <a:pt x="1011" y="7"/>
                    <a:pt x="1011" y="7"/>
                  </a:cubicBezTo>
                  <a:cubicBezTo>
                    <a:pt x="645" y="7"/>
                    <a:pt x="645" y="7"/>
                    <a:pt x="645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4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4" y="18"/>
                    <a:pt x="17" y="15"/>
                    <a:pt x="18" y="11"/>
                  </a:cubicBezTo>
                  <a:cubicBezTo>
                    <a:pt x="645" y="11"/>
                    <a:pt x="645" y="11"/>
                    <a:pt x="645" y="11"/>
                  </a:cubicBezTo>
                  <a:cubicBezTo>
                    <a:pt x="1011" y="11"/>
                    <a:pt x="1011" y="11"/>
                    <a:pt x="1011" y="11"/>
                  </a:cubicBezTo>
                  <a:cubicBezTo>
                    <a:pt x="1042" y="11"/>
                    <a:pt x="1072" y="9"/>
                    <a:pt x="1102" y="14"/>
                  </a:cubicBezTo>
                  <a:cubicBezTo>
                    <a:pt x="1132" y="19"/>
                    <a:pt x="1161" y="30"/>
                    <a:pt x="1187" y="45"/>
                  </a:cubicBezTo>
                  <a:cubicBezTo>
                    <a:pt x="1201" y="52"/>
                    <a:pt x="1213" y="61"/>
                    <a:pt x="1225" y="70"/>
                  </a:cubicBezTo>
                  <a:cubicBezTo>
                    <a:pt x="1237" y="80"/>
                    <a:pt x="1247" y="91"/>
                    <a:pt x="1258" y="102"/>
                  </a:cubicBezTo>
                  <a:cubicBezTo>
                    <a:pt x="1323" y="166"/>
                    <a:pt x="1323" y="166"/>
                    <a:pt x="1323" y="166"/>
                  </a:cubicBezTo>
                  <a:cubicBezTo>
                    <a:pt x="1581" y="425"/>
                    <a:pt x="1581" y="425"/>
                    <a:pt x="1581" y="425"/>
                  </a:cubicBezTo>
                  <a:cubicBezTo>
                    <a:pt x="1625" y="468"/>
                    <a:pt x="1668" y="511"/>
                    <a:pt x="1711" y="554"/>
                  </a:cubicBezTo>
                  <a:cubicBezTo>
                    <a:pt x="1734" y="575"/>
                    <a:pt x="1760" y="592"/>
                    <a:pt x="1788" y="604"/>
                  </a:cubicBezTo>
                  <a:cubicBezTo>
                    <a:pt x="1816" y="616"/>
                    <a:pt x="1847" y="623"/>
                    <a:pt x="1878" y="625"/>
                  </a:cubicBezTo>
                  <a:cubicBezTo>
                    <a:pt x="2627" y="625"/>
                    <a:pt x="2627" y="625"/>
                    <a:pt x="2627" y="625"/>
                  </a:cubicBezTo>
                  <a:cubicBezTo>
                    <a:pt x="2627" y="621"/>
                    <a:pt x="2627" y="621"/>
                    <a:pt x="2627" y="621"/>
                  </a:cubicBezTo>
                  <a:lnTo>
                    <a:pt x="1878" y="62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7AA3DA25-C8C6-51F0-0145-070CD8928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525" y="3217863"/>
              <a:ext cx="7480300" cy="1490663"/>
            </a:xfrm>
            <a:custGeom>
              <a:avLst/>
              <a:gdLst>
                <a:gd name="T0" fmla="*/ 0 w 3142"/>
                <a:gd name="T1" fmla="*/ 9 h 625"/>
                <a:gd name="T2" fmla="*/ 17 w 3142"/>
                <a:gd name="T3" fmla="*/ 11 h 625"/>
                <a:gd name="T4" fmla="*/ 1160 w 3142"/>
                <a:gd name="T5" fmla="*/ 11 h 625"/>
                <a:gd name="T6" fmla="*/ 1572 w 3142"/>
                <a:gd name="T7" fmla="*/ 11 h 625"/>
                <a:gd name="T8" fmla="*/ 1582 w 3142"/>
                <a:gd name="T9" fmla="*/ 11 h 625"/>
                <a:gd name="T10" fmla="*/ 1601 w 3142"/>
                <a:gd name="T11" fmla="*/ 13 h 625"/>
                <a:gd name="T12" fmla="*/ 1682 w 3142"/>
                <a:gd name="T13" fmla="*/ 39 h 625"/>
                <a:gd name="T14" fmla="*/ 1721 w 3142"/>
                <a:gd name="T15" fmla="*/ 67 h 625"/>
                <a:gd name="T16" fmla="*/ 1730 w 3142"/>
                <a:gd name="T17" fmla="*/ 75 h 625"/>
                <a:gd name="T18" fmla="*/ 1736 w 3142"/>
                <a:gd name="T19" fmla="*/ 82 h 625"/>
                <a:gd name="T20" fmla="*/ 1809 w 3142"/>
                <a:gd name="T21" fmla="*/ 154 h 625"/>
                <a:gd name="T22" fmla="*/ 2132 w 3142"/>
                <a:gd name="T23" fmla="*/ 478 h 625"/>
                <a:gd name="T24" fmla="*/ 2181 w 3142"/>
                <a:gd name="T25" fmla="*/ 526 h 625"/>
                <a:gd name="T26" fmla="*/ 2193 w 3142"/>
                <a:gd name="T27" fmla="*/ 539 h 625"/>
                <a:gd name="T28" fmla="*/ 2287 w 3142"/>
                <a:gd name="T29" fmla="*/ 601 h 625"/>
                <a:gd name="T30" fmla="*/ 2404 w 3142"/>
                <a:gd name="T31" fmla="*/ 625 h 625"/>
                <a:gd name="T32" fmla="*/ 2438 w 3142"/>
                <a:gd name="T33" fmla="*/ 625 h 625"/>
                <a:gd name="T34" fmla="*/ 2576 w 3142"/>
                <a:gd name="T35" fmla="*/ 625 h 625"/>
                <a:gd name="T36" fmla="*/ 3142 w 3142"/>
                <a:gd name="T37" fmla="*/ 625 h 625"/>
                <a:gd name="T38" fmla="*/ 2759 w 3142"/>
                <a:gd name="T39" fmla="*/ 621 h 625"/>
                <a:gd name="T40" fmla="*/ 2484 w 3142"/>
                <a:gd name="T41" fmla="*/ 621 h 625"/>
                <a:gd name="T42" fmla="*/ 2415 w 3142"/>
                <a:gd name="T43" fmla="*/ 621 h 625"/>
                <a:gd name="T44" fmla="*/ 2391 w 3142"/>
                <a:gd name="T45" fmla="*/ 621 h 625"/>
                <a:gd name="T46" fmla="*/ 2201 w 3142"/>
                <a:gd name="T47" fmla="*/ 540 h 625"/>
                <a:gd name="T48" fmla="*/ 2192 w 3142"/>
                <a:gd name="T49" fmla="*/ 532 h 625"/>
                <a:gd name="T50" fmla="*/ 2167 w 3142"/>
                <a:gd name="T51" fmla="*/ 507 h 625"/>
                <a:gd name="T52" fmla="*/ 2070 w 3142"/>
                <a:gd name="T53" fmla="*/ 410 h 625"/>
                <a:gd name="T54" fmla="*/ 1747 w 3142"/>
                <a:gd name="T55" fmla="*/ 87 h 625"/>
                <a:gd name="T56" fmla="*/ 1735 w 3142"/>
                <a:gd name="T57" fmla="*/ 75 h 625"/>
                <a:gd name="T58" fmla="*/ 1731 w 3142"/>
                <a:gd name="T59" fmla="*/ 71 h 625"/>
                <a:gd name="T60" fmla="*/ 1716 w 3142"/>
                <a:gd name="T61" fmla="*/ 58 h 625"/>
                <a:gd name="T62" fmla="*/ 1611 w 3142"/>
                <a:gd name="T63" fmla="*/ 10 h 625"/>
                <a:gd name="T64" fmla="*/ 1592 w 3142"/>
                <a:gd name="T65" fmla="*/ 8 h 625"/>
                <a:gd name="T66" fmla="*/ 1577 w 3142"/>
                <a:gd name="T67" fmla="*/ 7 h 625"/>
                <a:gd name="T68" fmla="*/ 1526 w 3142"/>
                <a:gd name="T69" fmla="*/ 7 h 625"/>
                <a:gd name="T70" fmla="*/ 428 w 3142"/>
                <a:gd name="T71" fmla="*/ 7 h 625"/>
                <a:gd name="T72" fmla="*/ 9 w 3142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42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428" y="11"/>
                    <a:pt x="428" y="11"/>
                    <a:pt x="428" y="11"/>
                  </a:cubicBezTo>
                  <a:cubicBezTo>
                    <a:pt x="1160" y="11"/>
                    <a:pt x="1160" y="11"/>
                    <a:pt x="1160" y="11"/>
                  </a:cubicBezTo>
                  <a:cubicBezTo>
                    <a:pt x="1526" y="11"/>
                    <a:pt x="1526" y="11"/>
                    <a:pt x="1526" y="11"/>
                  </a:cubicBezTo>
                  <a:cubicBezTo>
                    <a:pt x="1572" y="11"/>
                    <a:pt x="1572" y="11"/>
                    <a:pt x="1572" y="11"/>
                  </a:cubicBezTo>
                  <a:cubicBezTo>
                    <a:pt x="1574" y="11"/>
                    <a:pt x="1576" y="11"/>
                    <a:pt x="1577" y="11"/>
                  </a:cubicBezTo>
                  <a:cubicBezTo>
                    <a:pt x="1582" y="11"/>
                    <a:pt x="1582" y="11"/>
                    <a:pt x="1582" y="11"/>
                  </a:cubicBezTo>
                  <a:cubicBezTo>
                    <a:pt x="1585" y="11"/>
                    <a:pt x="1588" y="11"/>
                    <a:pt x="1592" y="12"/>
                  </a:cubicBezTo>
                  <a:cubicBezTo>
                    <a:pt x="1595" y="12"/>
                    <a:pt x="1598" y="12"/>
                    <a:pt x="1601" y="13"/>
                  </a:cubicBezTo>
                  <a:cubicBezTo>
                    <a:pt x="1604" y="13"/>
                    <a:pt x="1607" y="13"/>
                    <a:pt x="1611" y="14"/>
                  </a:cubicBezTo>
                  <a:cubicBezTo>
                    <a:pt x="1636" y="18"/>
                    <a:pt x="1660" y="27"/>
                    <a:pt x="1682" y="39"/>
                  </a:cubicBezTo>
                  <a:cubicBezTo>
                    <a:pt x="1693" y="46"/>
                    <a:pt x="1704" y="53"/>
                    <a:pt x="1714" y="61"/>
                  </a:cubicBezTo>
                  <a:cubicBezTo>
                    <a:pt x="1721" y="67"/>
                    <a:pt x="1721" y="67"/>
                    <a:pt x="1721" y="67"/>
                  </a:cubicBezTo>
                  <a:cubicBezTo>
                    <a:pt x="1728" y="74"/>
                    <a:pt x="1728" y="74"/>
                    <a:pt x="1728" y="74"/>
                  </a:cubicBezTo>
                  <a:cubicBezTo>
                    <a:pt x="1730" y="75"/>
                    <a:pt x="1730" y="75"/>
                    <a:pt x="1730" y="75"/>
                  </a:cubicBezTo>
                  <a:cubicBezTo>
                    <a:pt x="1732" y="77"/>
                    <a:pt x="1732" y="77"/>
                    <a:pt x="1732" y="77"/>
                  </a:cubicBezTo>
                  <a:cubicBezTo>
                    <a:pt x="1736" y="82"/>
                    <a:pt x="1736" y="82"/>
                    <a:pt x="1736" y="82"/>
                  </a:cubicBezTo>
                  <a:cubicBezTo>
                    <a:pt x="1744" y="90"/>
                    <a:pt x="1744" y="90"/>
                    <a:pt x="1744" y="90"/>
                  </a:cubicBezTo>
                  <a:cubicBezTo>
                    <a:pt x="1809" y="154"/>
                    <a:pt x="1809" y="154"/>
                    <a:pt x="1809" y="154"/>
                  </a:cubicBezTo>
                  <a:cubicBezTo>
                    <a:pt x="2067" y="413"/>
                    <a:pt x="2067" y="413"/>
                    <a:pt x="2067" y="413"/>
                  </a:cubicBezTo>
                  <a:cubicBezTo>
                    <a:pt x="2132" y="478"/>
                    <a:pt x="2132" y="478"/>
                    <a:pt x="2132" y="478"/>
                  </a:cubicBezTo>
                  <a:cubicBezTo>
                    <a:pt x="2164" y="510"/>
                    <a:pt x="2164" y="510"/>
                    <a:pt x="2164" y="510"/>
                  </a:cubicBezTo>
                  <a:cubicBezTo>
                    <a:pt x="2181" y="526"/>
                    <a:pt x="2181" y="526"/>
                    <a:pt x="2181" y="526"/>
                  </a:cubicBezTo>
                  <a:cubicBezTo>
                    <a:pt x="2189" y="534"/>
                    <a:pt x="2189" y="534"/>
                    <a:pt x="2189" y="534"/>
                  </a:cubicBezTo>
                  <a:cubicBezTo>
                    <a:pt x="2190" y="536"/>
                    <a:pt x="2192" y="537"/>
                    <a:pt x="2193" y="539"/>
                  </a:cubicBezTo>
                  <a:cubicBezTo>
                    <a:pt x="2198" y="543"/>
                    <a:pt x="2198" y="543"/>
                    <a:pt x="2198" y="543"/>
                  </a:cubicBezTo>
                  <a:cubicBezTo>
                    <a:pt x="2224" y="568"/>
                    <a:pt x="2254" y="587"/>
                    <a:pt x="2287" y="601"/>
                  </a:cubicBezTo>
                  <a:cubicBezTo>
                    <a:pt x="2320" y="615"/>
                    <a:pt x="2355" y="623"/>
                    <a:pt x="2391" y="625"/>
                  </a:cubicBezTo>
                  <a:cubicBezTo>
                    <a:pt x="2404" y="625"/>
                    <a:pt x="2404" y="625"/>
                    <a:pt x="2404" y="625"/>
                  </a:cubicBezTo>
                  <a:cubicBezTo>
                    <a:pt x="2415" y="625"/>
                    <a:pt x="2415" y="625"/>
                    <a:pt x="2415" y="625"/>
                  </a:cubicBezTo>
                  <a:cubicBezTo>
                    <a:pt x="2438" y="625"/>
                    <a:pt x="2438" y="625"/>
                    <a:pt x="2438" y="625"/>
                  </a:cubicBezTo>
                  <a:cubicBezTo>
                    <a:pt x="2484" y="625"/>
                    <a:pt x="2484" y="625"/>
                    <a:pt x="2484" y="625"/>
                  </a:cubicBezTo>
                  <a:cubicBezTo>
                    <a:pt x="2576" y="625"/>
                    <a:pt x="2576" y="625"/>
                    <a:pt x="2576" y="625"/>
                  </a:cubicBezTo>
                  <a:cubicBezTo>
                    <a:pt x="2759" y="625"/>
                    <a:pt x="2759" y="625"/>
                    <a:pt x="2759" y="625"/>
                  </a:cubicBezTo>
                  <a:cubicBezTo>
                    <a:pt x="3142" y="625"/>
                    <a:pt x="3142" y="625"/>
                    <a:pt x="3142" y="625"/>
                  </a:cubicBezTo>
                  <a:cubicBezTo>
                    <a:pt x="3142" y="621"/>
                    <a:pt x="3142" y="621"/>
                    <a:pt x="3142" y="621"/>
                  </a:cubicBezTo>
                  <a:cubicBezTo>
                    <a:pt x="2759" y="621"/>
                    <a:pt x="2759" y="621"/>
                    <a:pt x="2759" y="621"/>
                  </a:cubicBezTo>
                  <a:cubicBezTo>
                    <a:pt x="2576" y="621"/>
                    <a:pt x="2576" y="621"/>
                    <a:pt x="2576" y="621"/>
                  </a:cubicBezTo>
                  <a:cubicBezTo>
                    <a:pt x="2484" y="621"/>
                    <a:pt x="2484" y="621"/>
                    <a:pt x="2484" y="621"/>
                  </a:cubicBezTo>
                  <a:cubicBezTo>
                    <a:pt x="2438" y="621"/>
                    <a:pt x="2438" y="621"/>
                    <a:pt x="2438" y="621"/>
                  </a:cubicBezTo>
                  <a:cubicBezTo>
                    <a:pt x="2415" y="621"/>
                    <a:pt x="2415" y="621"/>
                    <a:pt x="2415" y="621"/>
                  </a:cubicBezTo>
                  <a:cubicBezTo>
                    <a:pt x="2404" y="621"/>
                    <a:pt x="2404" y="621"/>
                    <a:pt x="2404" y="621"/>
                  </a:cubicBezTo>
                  <a:cubicBezTo>
                    <a:pt x="2391" y="621"/>
                    <a:pt x="2391" y="621"/>
                    <a:pt x="2391" y="621"/>
                  </a:cubicBezTo>
                  <a:cubicBezTo>
                    <a:pt x="2356" y="619"/>
                    <a:pt x="2321" y="611"/>
                    <a:pt x="2289" y="597"/>
                  </a:cubicBezTo>
                  <a:cubicBezTo>
                    <a:pt x="2256" y="584"/>
                    <a:pt x="2226" y="564"/>
                    <a:pt x="2201" y="540"/>
                  </a:cubicBezTo>
                  <a:cubicBezTo>
                    <a:pt x="2196" y="536"/>
                    <a:pt x="2196" y="536"/>
                    <a:pt x="2196" y="536"/>
                  </a:cubicBezTo>
                  <a:cubicBezTo>
                    <a:pt x="2194" y="534"/>
                    <a:pt x="2193" y="533"/>
                    <a:pt x="2192" y="532"/>
                  </a:cubicBezTo>
                  <a:cubicBezTo>
                    <a:pt x="2183" y="524"/>
                    <a:pt x="2183" y="524"/>
                    <a:pt x="2183" y="524"/>
                  </a:cubicBezTo>
                  <a:cubicBezTo>
                    <a:pt x="2167" y="507"/>
                    <a:pt x="2167" y="507"/>
                    <a:pt x="2167" y="507"/>
                  </a:cubicBezTo>
                  <a:cubicBezTo>
                    <a:pt x="2135" y="475"/>
                    <a:pt x="2135" y="475"/>
                    <a:pt x="2135" y="475"/>
                  </a:cubicBezTo>
                  <a:cubicBezTo>
                    <a:pt x="2070" y="410"/>
                    <a:pt x="2070" y="410"/>
                    <a:pt x="2070" y="410"/>
                  </a:cubicBezTo>
                  <a:cubicBezTo>
                    <a:pt x="1811" y="151"/>
                    <a:pt x="1811" y="151"/>
                    <a:pt x="1811" y="151"/>
                  </a:cubicBezTo>
                  <a:cubicBezTo>
                    <a:pt x="1747" y="87"/>
                    <a:pt x="1747" y="87"/>
                    <a:pt x="1747" y="87"/>
                  </a:cubicBezTo>
                  <a:cubicBezTo>
                    <a:pt x="1739" y="79"/>
                    <a:pt x="1739" y="79"/>
                    <a:pt x="1739" y="79"/>
                  </a:cubicBezTo>
                  <a:cubicBezTo>
                    <a:pt x="1735" y="75"/>
                    <a:pt x="1735" y="75"/>
                    <a:pt x="1735" y="75"/>
                  </a:cubicBezTo>
                  <a:cubicBezTo>
                    <a:pt x="1733" y="73"/>
                    <a:pt x="1733" y="73"/>
                    <a:pt x="1733" y="73"/>
                  </a:cubicBezTo>
                  <a:cubicBezTo>
                    <a:pt x="1731" y="71"/>
                    <a:pt x="1731" y="71"/>
                    <a:pt x="1731" y="71"/>
                  </a:cubicBezTo>
                  <a:cubicBezTo>
                    <a:pt x="1728" y="69"/>
                    <a:pt x="1726" y="66"/>
                    <a:pt x="1724" y="64"/>
                  </a:cubicBezTo>
                  <a:cubicBezTo>
                    <a:pt x="1716" y="58"/>
                    <a:pt x="1716" y="58"/>
                    <a:pt x="1716" y="58"/>
                  </a:cubicBezTo>
                  <a:cubicBezTo>
                    <a:pt x="1706" y="50"/>
                    <a:pt x="1696" y="42"/>
                    <a:pt x="1684" y="36"/>
                  </a:cubicBezTo>
                  <a:cubicBezTo>
                    <a:pt x="1662" y="23"/>
                    <a:pt x="1637" y="14"/>
                    <a:pt x="1611" y="10"/>
                  </a:cubicBezTo>
                  <a:cubicBezTo>
                    <a:pt x="1608" y="9"/>
                    <a:pt x="1605" y="9"/>
                    <a:pt x="1602" y="9"/>
                  </a:cubicBezTo>
                  <a:cubicBezTo>
                    <a:pt x="1598" y="8"/>
                    <a:pt x="1595" y="8"/>
                    <a:pt x="1592" y="8"/>
                  </a:cubicBezTo>
                  <a:cubicBezTo>
                    <a:pt x="1589" y="7"/>
                    <a:pt x="1585" y="7"/>
                    <a:pt x="1582" y="7"/>
                  </a:cubicBezTo>
                  <a:cubicBezTo>
                    <a:pt x="1577" y="7"/>
                    <a:pt x="1577" y="7"/>
                    <a:pt x="1577" y="7"/>
                  </a:cubicBezTo>
                  <a:cubicBezTo>
                    <a:pt x="1576" y="7"/>
                    <a:pt x="1574" y="7"/>
                    <a:pt x="1572" y="7"/>
                  </a:cubicBezTo>
                  <a:cubicBezTo>
                    <a:pt x="1526" y="7"/>
                    <a:pt x="1526" y="7"/>
                    <a:pt x="1526" y="7"/>
                  </a:cubicBezTo>
                  <a:cubicBezTo>
                    <a:pt x="1160" y="7"/>
                    <a:pt x="1160" y="7"/>
                    <a:pt x="1160" y="7"/>
                  </a:cubicBezTo>
                  <a:cubicBezTo>
                    <a:pt x="428" y="7"/>
                    <a:pt x="428" y="7"/>
                    <a:pt x="42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B5E0F5A9-34CF-2F01-2833-4F42874DF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316288"/>
              <a:ext cx="6832600" cy="1489075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9 w 2870"/>
                <a:gd name="T9" fmla="*/ 11 h 625"/>
                <a:gd name="T10" fmla="*/ 1324 w 2870"/>
                <a:gd name="T11" fmla="*/ 12 h 625"/>
                <a:gd name="T12" fmla="*/ 1390 w 2870"/>
                <a:gd name="T13" fmla="*/ 34 h 625"/>
                <a:gd name="T14" fmla="*/ 1422 w 2870"/>
                <a:gd name="T15" fmla="*/ 57 h 625"/>
                <a:gd name="T16" fmla="*/ 1429 w 2870"/>
                <a:gd name="T17" fmla="*/ 63 h 625"/>
                <a:gd name="T18" fmla="*/ 1435 w 2870"/>
                <a:gd name="T19" fmla="*/ 70 h 625"/>
                <a:gd name="T20" fmla="*/ 1508 w 2870"/>
                <a:gd name="T21" fmla="*/ 142 h 625"/>
                <a:gd name="T22" fmla="*/ 1831 w 2870"/>
                <a:gd name="T23" fmla="*/ 466 h 625"/>
                <a:gd name="T24" fmla="*/ 1880 w 2870"/>
                <a:gd name="T25" fmla="*/ 514 h 625"/>
                <a:gd name="T26" fmla="*/ 1890 w 2870"/>
                <a:gd name="T27" fmla="*/ 525 h 625"/>
                <a:gd name="T28" fmla="*/ 1898 w 2870"/>
                <a:gd name="T29" fmla="*/ 532 h 625"/>
                <a:gd name="T30" fmla="*/ 2117 w 2870"/>
                <a:gd name="T31" fmla="*/ 625 h 625"/>
                <a:gd name="T32" fmla="*/ 2143 w 2870"/>
                <a:gd name="T33" fmla="*/ 625 h 625"/>
                <a:gd name="T34" fmla="*/ 2212 w 2870"/>
                <a:gd name="T35" fmla="*/ 625 h 625"/>
                <a:gd name="T36" fmla="*/ 2487 w 2870"/>
                <a:gd name="T37" fmla="*/ 625 h 625"/>
                <a:gd name="T38" fmla="*/ 2870 w 2870"/>
                <a:gd name="T39" fmla="*/ 621 h 625"/>
                <a:gd name="T40" fmla="*/ 2304 w 2870"/>
                <a:gd name="T41" fmla="*/ 621 h 625"/>
                <a:gd name="T42" fmla="*/ 2166 w 2870"/>
                <a:gd name="T43" fmla="*/ 621 h 625"/>
                <a:gd name="T44" fmla="*/ 2132 w 2870"/>
                <a:gd name="T45" fmla="*/ 621 h 625"/>
                <a:gd name="T46" fmla="*/ 2001 w 2870"/>
                <a:gd name="T47" fmla="*/ 594 h 625"/>
                <a:gd name="T48" fmla="*/ 1895 w 2870"/>
                <a:gd name="T49" fmla="*/ 524 h 625"/>
                <a:gd name="T50" fmla="*/ 1891 w 2870"/>
                <a:gd name="T51" fmla="*/ 520 h 625"/>
                <a:gd name="T52" fmla="*/ 1866 w 2870"/>
                <a:gd name="T53" fmla="*/ 495 h 625"/>
                <a:gd name="T54" fmla="*/ 1769 w 2870"/>
                <a:gd name="T55" fmla="*/ 398 h 625"/>
                <a:gd name="T56" fmla="*/ 1446 w 2870"/>
                <a:gd name="T57" fmla="*/ 75 h 625"/>
                <a:gd name="T58" fmla="*/ 1434 w 2870"/>
                <a:gd name="T59" fmla="*/ 63 h 625"/>
                <a:gd name="T60" fmla="*/ 1430 w 2870"/>
                <a:gd name="T61" fmla="*/ 59 h 625"/>
                <a:gd name="T62" fmla="*/ 1418 w 2870"/>
                <a:gd name="T63" fmla="*/ 49 h 625"/>
                <a:gd name="T64" fmla="*/ 1332 w 2870"/>
                <a:gd name="T65" fmla="*/ 10 h 625"/>
                <a:gd name="T66" fmla="*/ 1317 w 2870"/>
                <a:gd name="T67" fmla="*/ 8 h 625"/>
                <a:gd name="T68" fmla="*/ 1305 w 2870"/>
                <a:gd name="T69" fmla="*/ 7 h 625"/>
                <a:gd name="T70" fmla="*/ 1254 w 2870"/>
                <a:gd name="T71" fmla="*/ 7 h 625"/>
                <a:gd name="T72" fmla="*/ 156 w 2870"/>
                <a:gd name="T73" fmla="*/ 7 h 625"/>
                <a:gd name="T74" fmla="*/ 9 w 2870"/>
                <a:gd name="T75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3" y="11"/>
                    <a:pt x="1305" y="11"/>
                  </a:cubicBezTo>
                  <a:cubicBezTo>
                    <a:pt x="1309" y="11"/>
                    <a:pt x="1309" y="11"/>
                    <a:pt x="1309" y="11"/>
                  </a:cubicBezTo>
                  <a:cubicBezTo>
                    <a:pt x="1311" y="11"/>
                    <a:pt x="1314" y="11"/>
                    <a:pt x="1316" y="12"/>
                  </a:cubicBezTo>
                  <a:cubicBezTo>
                    <a:pt x="1319" y="12"/>
                    <a:pt x="1321" y="12"/>
                    <a:pt x="1324" y="12"/>
                  </a:cubicBezTo>
                  <a:cubicBezTo>
                    <a:pt x="1327" y="13"/>
                    <a:pt x="1329" y="13"/>
                    <a:pt x="1332" y="13"/>
                  </a:cubicBezTo>
                  <a:cubicBezTo>
                    <a:pt x="1352" y="17"/>
                    <a:pt x="1372" y="24"/>
                    <a:pt x="1390" y="34"/>
                  </a:cubicBezTo>
                  <a:cubicBezTo>
                    <a:pt x="1399" y="39"/>
                    <a:pt x="1408" y="45"/>
                    <a:pt x="1416" y="52"/>
                  </a:cubicBezTo>
                  <a:cubicBezTo>
                    <a:pt x="1422" y="57"/>
                    <a:pt x="1422" y="57"/>
                    <a:pt x="1422" y="57"/>
                  </a:cubicBezTo>
                  <a:cubicBezTo>
                    <a:pt x="1427" y="62"/>
                    <a:pt x="1427" y="62"/>
                    <a:pt x="1427" y="62"/>
                  </a:cubicBezTo>
                  <a:cubicBezTo>
                    <a:pt x="1429" y="63"/>
                    <a:pt x="1429" y="63"/>
                    <a:pt x="1429" y="63"/>
                  </a:cubicBezTo>
                  <a:cubicBezTo>
                    <a:pt x="1431" y="66"/>
                    <a:pt x="1431" y="66"/>
                    <a:pt x="1431" y="66"/>
                  </a:cubicBezTo>
                  <a:cubicBezTo>
                    <a:pt x="1435" y="70"/>
                    <a:pt x="1435" y="70"/>
                    <a:pt x="1435" y="70"/>
                  </a:cubicBezTo>
                  <a:cubicBezTo>
                    <a:pt x="1443" y="78"/>
                    <a:pt x="1443" y="78"/>
                    <a:pt x="1443" y="78"/>
                  </a:cubicBezTo>
                  <a:cubicBezTo>
                    <a:pt x="1508" y="142"/>
                    <a:pt x="1508" y="142"/>
                    <a:pt x="1508" y="142"/>
                  </a:cubicBezTo>
                  <a:cubicBezTo>
                    <a:pt x="1766" y="401"/>
                    <a:pt x="1766" y="401"/>
                    <a:pt x="1766" y="401"/>
                  </a:cubicBezTo>
                  <a:cubicBezTo>
                    <a:pt x="1831" y="466"/>
                    <a:pt x="1831" y="466"/>
                    <a:pt x="1831" y="466"/>
                  </a:cubicBezTo>
                  <a:cubicBezTo>
                    <a:pt x="1863" y="498"/>
                    <a:pt x="1863" y="498"/>
                    <a:pt x="1863" y="498"/>
                  </a:cubicBezTo>
                  <a:cubicBezTo>
                    <a:pt x="1880" y="514"/>
                    <a:pt x="1880" y="514"/>
                    <a:pt x="1880" y="514"/>
                  </a:cubicBezTo>
                  <a:cubicBezTo>
                    <a:pt x="1888" y="522"/>
                    <a:pt x="1888" y="522"/>
                    <a:pt x="1888" y="522"/>
                  </a:cubicBezTo>
                  <a:cubicBezTo>
                    <a:pt x="1890" y="525"/>
                    <a:pt x="1890" y="525"/>
                    <a:pt x="1890" y="525"/>
                  </a:cubicBezTo>
                  <a:cubicBezTo>
                    <a:pt x="1893" y="527"/>
                    <a:pt x="1893" y="527"/>
                    <a:pt x="1893" y="527"/>
                  </a:cubicBezTo>
                  <a:cubicBezTo>
                    <a:pt x="1898" y="532"/>
                    <a:pt x="1898" y="532"/>
                    <a:pt x="1898" y="532"/>
                  </a:cubicBezTo>
                  <a:cubicBezTo>
                    <a:pt x="1928" y="560"/>
                    <a:pt x="1962" y="582"/>
                    <a:pt x="1999" y="598"/>
                  </a:cubicBezTo>
                  <a:cubicBezTo>
                    <a:pt x="2036" y="614"/>
                    <a:pt x="2076" y="623"/>
                    <a:pt x="2117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7" y="621"/>
                    <a:pt x="2117" y="621"/>
                    <a:pt x="2117" y="621"/>
                  </a:cubicBezTo>
                  <a:cubicBezTo>
                    <a:pt x="2077" y="619"/>
                    <a:pt x="2037" y="610"/>
                    <a:pt x="2001" y="594"/>
                  </a:cubicBezTo>
                  <a:cubicBezTo>
                    <a:pt x="1964" y="579"/>
                    <a:pt x="1930" y="557"/>
                    <a:pt x="1901" y="530"/>
                  </a:cubicBezTo>
                  <a:cubicBezTo>
                    <a:pt x="1895" y="524"/>
                    <a:pt x="1895" y="524"/>
                    <a:pt x="1895" y="524"/>
                  </a:cubicBezTo>
                  <a:cubicBezTo>
                    <a:pt x="1893" y="522"/>
                    <a:pt x="1893" y="522"/>
                    <a:pt x="1893" y="522"/>
                  </a:cubicBezTo>
                  <a:cubicBezTo>
                    <a:pt x="1891" y="520"/>
                    <a:pt x="1891" y="520"/>
                    <a:pt x="1891" y="520"/>
                  </a:cubicBezTo>
                  <a:cubicBezTo>
                    <a:pt x="1882" y="512"/>
                    <a:pt x="1882" y="512"/>
                    <a:pt x="1882" y="512"/>
                  </a:cubicBezTo>
                  <a:cubicBezTo>
                    <a:pt x="1866" y="495"/>
                    <a:pt x="1866" y="495"/>
                    <a:pt x="1866" y="495"/>
                  </a:cubicBezTo>
                  <a:cubicBezTo>
                    <a:pt x="1834" y="463"/>
                    <a:pt x="1834" y="463"/>
                    <a:pt x="1834" y="463"/>
                  </a:cubicBezTo>
                  <a:cubicBezTo>
                    <a:pt x="1769" y="398"/>
                    <a:pt x="1769" y="398"/>
                    <a:pt x="1769" y="398"/>
                  </a:cubicBezTo>
                  <a:cubicBezTo>
                    <a:pt x="1510" y="140"/>
                    <a:pt x="1510" y="140"/>
                    <a:pt x="1510" y="140"/>
                  </a:cubicBezTo>
                  <a:cubicBezTo>
                    <a:pt x="1446" y="75"/>
                    <a:pt x="1446" y="75"/>
                    <a:pt x="1446" y="75"/>
                  </a:cubicBezTo>
                  <a:cubicBezTo>
                    <a:pt x="1438" y="67"/>
                    <a:pt x="1438" y="67"/>
                    <a:pt x="1438" y="67"/>
                  </a:cubicBezTo>
                  <a:cubicBezTo>
                    <a:pt x="1434" y="63"/>
                    <a:pt x="1434" y="63"/>
                    <a:pt x="1434" y="63"/>
                  </a:cubicBezTo>
                  <a:cubicBezTo>
                    <a:pt x="1432" y="61"/>
                    <a:pt x="1432" y="61"/>
                    <a:pt x="1432" y="61"/>
                  </a:cubicBezTo>
                  <a:cubicBezTo>
                    <a:pt x="1430" y="59"/>
                    <a:pt x="1430" y="59"/>
                    <a:pt x="1430" y="59"/>
                  </a:cubicBezTo>
                  <a:cubicBezTo>
                    <a:pt x="1424" y="54"/>
                    <a:pt x="1424" y="54"/>
                    <a:pt x="1424" y="54"/>
                  </a:cubicBezTo>
                  <a:cubicBezTo>
                    <a:pt x="1418" y="49"/>
                    <a:pt x="1418" y="49"/>
                    <a:pt x="1418" y="49"/>
                  </a:cubicBezTo>
                  <a:cubicBezTo>
                    <a:pt x="1410" y="42"/>
                    <a:pt x="1401" y="36"/>
                    <a:pt x="1392" y="31"/>
                  </a:cubicBezTo>
                  <a:cubicBezTo>
                    <a:pt x="1374" y="20"/>
                    <a:pt x="1353" y="13"/>
                    <a:pt x="1332" y="10"/>
                  </a:cubicBezTo>
                  <a:cubicBezTo>
                    <a:pt x="1330" y="9"/>
                    <a:pt x="1327" y="9"/>
                    <a:pt x="1325" y="8"/>
                  </a:cubicBezTo>
                  <a:cubicBezTo>
                    <a:pt x="1322" y="8"/>
                    <a:pt x="1319" y="8"/>
                    <a:pt x="1317" y="8"/>
                  </a:cubicBezTo>
                  <a:cubicBezTo>
                    <a:pt x="1314" y="7"/>
                    <a:pt x="1311" y="7"/>
                    <a:pt x="1309" y="7"/>
                  </a:cubicBezTo>
                  <a:cubicBezTo>
                    <a:pt x="1305" y="7"/>
                    <a:pt x="1305" y="7"/>
                    <a:pt x="1305" y="7"/>
                  </a:cubicBezTo>
                  <a:cubicBezTo>
                    <a:pt x="1303" y="7"/>
                    <a:pt x="1302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20578DEA-457F-71EF-7933-6E8A5E9C8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225" y="3413126"/>
              <a:ext cx="6832600" cy="1490663"/>
            </a:xfrm>
            <a:custGeom>
              <a:avLst/>
              <a:gdLst>
                <a:gd name="T0" fmla="*/ 0 w 2870"/>
                <a:gd name="T1" fmla="*/ 9 h 625"/>
                <a:gd name="T2" fmla="*/ 18 w 2870"/>
                <a:gd name="T3" fmla="*/ 11 h 625"/>
                <a:gd name="T4" fmla="*/ 888 w 2870"/>
                <a:gd name="T5" fmla="*/ 11 h 625"/>
                <a:gd name="T6" fmla="*/ 1300 w 2870"/>
                <a:gd name="T7" fmla="*/ 11 h 625"/>
                <a:gd name="T8" fmla="*/ 1302 w 2870"/>
                <a:gd name="T9" fmla="*/ 11 h 625"/>
                <a:gd name="T10" fmla="*/ 1304 w 2870"/>
                <a:gd name="T11" fmla="*/ 11 h 625"/>
                <a:gd name="T12" fmla="*/ 1313 w 2870"/>
                <a:gd name="T13" fmla="*/ 12 h 625"/>
                <a:gd name="T14" fmla="*/ 1325 w 2870"/>
                <a:gd name="T15" fmla="*/ 13 h 625"/>
                <a:gd name="T16" fmla="*/ 1390 w 2870"/>
                <a:gd name="T17" fmla="*/ 42 h 625"/>
                <a:gd name="T18" fmla="*/ 1398 w 2870"/>
                <a:gd name="T19" fmla="*/ 50 h 625"/>
                <a:gd name="T20" fmla="*/ 1402 w 2870"/>
                <a:gd name="T21" fmla="*/ 54 h 625"/>
                <a:gd name="T22" fmla="*/ 1414 w 2870"/>
                <a:gd name="T23" fmla="*/ 66 h 625"/>
                <a:gd name="T24" fmla="*/ 1737 w 2870"/>
                <a:gd name="T25" fmla="*/ 389 h 625"/>
                <a:gd name="T26" fmla="*/ 1834 w 2870"/>
                <a:gd name="T27" fmla="*/ 486 h 625"/>
                <a:gd name="T28" fmla="*/ 1859 w 2870"/>
                <a:gd name="T29" fmla="*/ 511 h 625"/>
                <a:gd name="T30" fmla="*/ 1870 w 2870"/>
                <a:gd name="T31" fmla="*/ 521 h 625"/>
                <a:gd name="T32" fmla="*/ 2115 w 2870"/>
                <a:gd name="T33" fmla="*/ 625 h 625"/>
                <a:gd name="T34" fmla="*/ 2143 w 2870"/>
                <a:gd name="T35" fmla="*/ 625 h 625"/>
                <a:gd name="T36" fmla="*/ 2212 w 2870"/>
                <a:gd name="T37" fmla="*/ 625 h 625"/>
                <a:gd name="T38" fmla="*/ 2487 w 2870"/>
                <a:gd name="T39" fmla="*/ 625 h 625"/>
                <a:gd name="T40" fmla="*/ 2870 w 2870"/>
                <a:gd name="T41" fmla="*/ 621 h 625"/>
                <a:gd name="T42" fmla="*/ 2304 w 2870"/>
                <a:gd name="T43" fmla="*/ 621 h 625"/>
                <a:gd name="T44" fmla="*/ 2166 w 2870"/>
                <a:gd name="T45" fmla="*/ 621 h 625"/>
                <a:gd name="T46" fmla="*/ 2132 w 2870"/>
                <a:gd name="T47" fmla="*/ 621 h 625"/>
                <a:gd name="T48" fmla="*/ 1985 w 2870"/>
                <a:gd name="T49" fmla="*/ 591 h 625"/>
                <a:gd name="T50" fmla="*/ 1867 w 2870"/>
                <a:gd name="T51" fmla="*/ 513 h 625"/>
                <a:gd name="T52" fmla="*/ 1853 w 2870"/>
                <a:gd name="T53" fmla="*/ 500 h 625"/>
                <a:gd name="T54" fmla="*/ 1805 w 2870"/>
                <a:gd name="T55" fmla="*/ 451 h 625"/>
                <a:gd name="T56" fmla="*/ 1481 w 2870"/>
                <a:gd name="T57" fmla="*/ 128 h 625"/>
                <a:gd name="T58" fmla="*/ 1409 w 2870"/>
                <a:gd name="T59" fmla="*/ 55 h 625"/>
                <a:gd name="T60" fmla="*/ 1403 w 2870"/>
                <a:gd name="T61" fmla="*/ 49 h 625"/>
                <a:gd name="T62" fmla="*/ 1397 w 2870"/>
                <a:gd name="T63" fmla="*/ 43 h 625"/>
                <a:gd name="T64" fmla="*/ 1372 w 2870"/>
                <a:gd name="T65" fmla="*/ 25 h 625"/>
                <a:gd name="T66" fmla="*/ 1320 w 2870"/>
                <a:gd name="T67" fmla="*/ 8 h 625"/>
                <a:gd name="T68" fmla="*/ 1307 w 2870"/>
                <a:gd name="T69" fmla="*/ 7 h 625"/>
                <a:gd name="T70" fmla="*/ 1303 w 2870"/>
                <a:gd name="T71" fmla="*/ 7 h 625"/>
                <a:gd name="T72" fmla="*/ 1302 w 2870"/>
                <a:gd name="T73" fmla="*/ 7 h 625"/>
                <a:gd name="T74" fmla="*/ 1254 w 2870"/>
                <a:gd name="T75" fmla="*/ 7 h 625"/>
                <a:gd name="T76" fmla="*/ 156 w 2870"/>
                <a:gd name="T77" fmla="*/ 7 h 625"/>
                <a:gd name="T78" fmla="*/ 9 w 2870"/>
                <a:gd name="T79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0" h="625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3" y="18"/>
                    <a:pt x="17" y="15"/>
                    <a:pt x="18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888" y="11"/>
                    <a:pt x="888" y="11"/>
                    <a:pt x="888" y="11"/>
                  </a:cubicBezTo>
                  <a:cubicBezTo>
                    <a:pt x="1254" y="11"/>
                    <a:pt x="1254" y="11"/>
                    <a:pt x="1254" y="11"/>
                  </a:cubicBezTo>
                  <a:cubicBezTo>
                    <a:pt x="1300" y="11"/>
                    <a:pt x="1300" y="11"/>
                    <a:pt x="1300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2" y="11"/>
                    <a:pt x="1302" y="11"/>
                    <a:pt x="1302" y="11"/>
                  </a:cubicBezTo>
                  <a:cubicBezTo>
                    <a:pt x="1303" y="11"/>
                    <a:pt x="1303" y="11"/>
                    <a:pt x="1303" y="11"/>
                  </a:cubicBezTo>
                  <a:cubicBezTo>
                    <a:pt x="1304" y="11"/>
                    <a:pt x="1304" y="11"/>
                    <a:pt x="1304" y="11"/>
                  </a:cubicBezTo>
                  <a:cubicBezTo>
                    <a:pt x="1307" y="11"/>
                    <a:pt x="1307" y="11"/>
                    <a:pt x="1307" y="11"/>
                  </a:cubicBezTo>
                  <a:cubicBezTo>
                    <a:pt x="1309" y="11"/>
                    <a:pt x="1311" y="11"/>
                    <a:pt x="1313" y="12"/>
                  </a:cubicBezTo>
                  <a:cubicBezTo>
                    <a:pt x="1315" y="12"/>
                    <a:pt x="1317" y="12"/>
                    <a:pt x="1319" y="12"/>
                  </a:cubicBezTo>
                  <a:cubicBezTo>
                    <a:pt x="1321" y="12"/>
                    <a:pt x="1323" y="13"/>
                    <a:pt x="1325" y="13"/>
                  </a:cubicBezTo>
                  <a:cubicBezTo>
                    <a:pt x="1341" y="16"/>
                    <a:pt x="1356" y="21"/>
                    <a:pt x="1370" y="29"/>
                  </a:cubicBezTo>
                  <a:cubicBezTo>
                    <a:pt x="1377" y="33"/>
                    <a:pt x="1383" y="37"/>
                    <a:pt x="1390" y="42"/>
                  </a:cubicBezTo>
                  <a:cubicBezTo>
                    <a:pt x="1391" y="44"/>
                    <a:pt x="1393" y="45"/>
                    <a:pt x="1394" y="46"/>
                  </a:cubicBezTo>
                  <a:cubicBezTo>
                    <a:pt x="1398" y="50"/>
                    <a:pt x="1398" y="50"/>
                    <a:pt x="1398" y="50"/>
                  </a:cubicBezTo>
                  <a:cubicBezTo>
                    <a:pt x="1400" y="52"/>
                    <a:pt x="1400" y="52"/>
                    <a:pt x="1400" y="52"/>
                  </a:cubicBezTo>
                  <a:cubicBezTo>
                    <a:pt x="1402" y="54"/>
                    <a:pt x="1402" y="54"/>
                    <a:pt x="1402" y="54"/>
                  </a:cubicBezTo>
                  <a:cubicBezTo>
                    <a:pt x="1406" y="58"/>
                    <a:pt x="1406" y="58"/>
                    <a:pt x="1406" y="58"/>
                  </a:cubicBezTo>
                  <a:cubicBezTo>
                    <a:pt x="1414" y="66"/>
                    <a:pt x="1414" y="66"/>
                    <a:pt x="1414" y="66"/>
                  </a:cubicBezTo>
                  <a:cubicBezTo>
                    <a:pt x="1479" y="130"/>
                    <a:pt x="1479" y="130"/>
                    <a:pt x="1479" y="130"/>
                  </a:cubicBezTo>
                  <a:cubicBezTo>
                    <a:pt x="1737" y="389"/>
                    <a:pt x="1737" y="389"/>
                    <a:pt x="1737" y="389"/>
                  </a:cubicBezTo>
                  <a:cubicBezTo>
                    <a:pt x="1802" y="454"/>
                    <a:pt x="1802" y="454"/>
                    <a:pt x="1802" y="454"/>
                  </a:cubicBezTo>
                  <a:cubicBezTo>
                    <a:pt x="1834" y="486"/>
                    <a:pt x="1834" y="486"/>
                    <a:pt x="1834" y="486"/>
                  </a:cubicBezTo>
                  <a:cubicBezTo>
                    <a:pt x="1851" y="502"/>
                    <a:pt x="1851" y="502"/>
                    <a:pt x="1851" y="502"/>
                  </a:cubicBezTo>
                  <a:cubicBezTo>
                    <a:pt x="1859" y="511"/>
                    <a:pt x="1859" y="511"/>
                    <a:pt x="1859" y="511"/>
                  </a:cubicBezTo>
                  <a:cubicBezTo>
                    <a:pt x="1864" y="516"/>
                    <a:pt x="1864" y="516"/>
                    <a:pt x="1864" y="516"/>
                  </a:cubicBezTo>
                  <a:cubicBezTo>
                    <a:pt x="1870" y="521"/>
                    <a:pt x="1870" y="521"/>
                    <a:pt x="1870" y="521"/>
                  </a:cubicBezTo>
                  <a:cubicBezTo>
                    <a:pt x="1903" y="552"/>
                    <a:pt x="1942" y="577"/>
                    <a:pt x="1983" y="595"/>
                  </a:cubicBezTo>
                  <a:cubicBezTo>
                    <a:pt x="2025" y="612"/>
                    <a:pt x="2070" y="622"/>
                    <a:pt x="2115" y="625"/>
                  </a:cubicBezTo>
                  <a:cubicBezTo>
                    <a:pt x="2132" y="625"/>
                    <a:pt x="2132" y="625"/>
                    <a:pt x="2132" y="625"/>
                  </a:cubicBezTo>
                  <a:cubicBezTo>
                    <a:pt x="2143" y="625"/>
                    <a:pt x="2143" y="625"/>
                    <a:pt x="2143" y="625"/>
                  </a:cubicBezTo>
                  <a:cubicBezTo>
                    <a:pt x="2166" y="625"/>
                    <a:pt x="2166" y="625"/>
                    <a:pt x="2166" y="625"/>
                  </a:cubicBezTo>
                  <a:cubicBezTo>
                    <a:pt x="2212" y="625"/>
                    <a:pt x="2212" y="625"/>
                    <a:pt x="2212" y="625"/>
                  </a:cubicBezTo>
                  <a:cubicBezTo>
                    <a:pt x="2304" y="625"/>
                    <a:pt x="2304" y="625"/>
                    <a:pt x="2304" y="625"/>
                  </a:cubicBezTo>
                  <a:cubicBezTo>
                    <a:pt x="2487" y="625"/>
                    <a:pt x="2487" y="625"/>
                    <a:pt x="2487" y="625"/>
                  </a:cubicBezTo>
                  <a:cubicBezTo>
                    <a:pt x="2870" y="625"/>
                    <a:pt x="2870" y="625"/>
                    <a:pt x="2870" y="625"/>
                  </a:cubicBezTo>
                  <a:cubicBezTo>
                    <a:pt x="2870" y="621"/>
                    <a:pt x="2870" y="621"/>
                    <a:pt x="2870" y="621"/>
                  </a:cubicBezTo>
                  <a:cubicBezTo>
                    <a:pt x="2487" y="621"/>
                    <a:pt x="2487" y="621"/>
                    <a:pt x="2487" y="621"/>
                  </a:cubicBezTo>
                  <a:cubicBezTo>
                    <a:pt x="2304" y="621"/>
                    <a:pt x="2304" y="621"/>
                    <a:pt x="2304" y="621"/>
                  </a:cubicBezTo>
                  <a:cubicBezTo>
                    <a:pt x="2212" y="621"/>
                    <a:pt x="2212" y="621"/>
                    <a:pt x="2212" y="621"/>
                  </a:cubicBezTo>
                  <a:cubicBezTo>
                    <a:pt x="2166" y="621"/>
                    <a:pt x="2166" y="621"/>
                    <a:pt x="2166" y="621"/>
                  </a:cubicBezTo>
                  <a:cubicBezTo>
                    <a:pt x="2143" y="621"/>
                    <a:pt x="2143" y="621"/>
                    <a:pt x="2143" y="621"/>
                  </a:cubicBezTo>
                  <a:cubicBezTo>
                    <a:pt x="2132" y="621"/>
                    <a:pt x="2132" y="621"/>
                    <a:pt x="2132" y="621"/>
                  </a:cubicBezTo>
                  <a:cubicBezTo>
                    <a:pt x="2115" y="621"/>
                    <a:pt x="2115" y="621"/>
                    <a:pt x="2115" y="621"/>
                  </a:cubicBezTo>
                  <a:cubicBezTo>
                    <a:pt x="2070" y="618"/>
                    <a:pt x="2026" y="608"/>
                    <a:pt x="1985" y="591"/>
                  </a:cubicBezTo>
                  <a:cubicBezTo>
                    <a:pt x="1944" y="574"/>
                    <a:pt x="1906" y="549"/>
                    <a:pt x="1873" y="519"/>
                  </a:cubicBezTo>
                  <a:cubicBezTo>
                    <a:pt x="1867" y="513"/>
                    <a:pt x="1867" y="513"/>
                    <a:pt x="1867" y="513"/>
                  </a:cubicBezTo>
                  <a:cubicBezTo>
                    <a:pt x="1861" y="508"/>
                    <a:pt x="1861" y="508"/>
                    <a:pt x="1861" y="508"/>
                  </a:cubicBezTo>
                  <a:cubicBezTo>
                    <a:pt x="1853" y="500"/>
                    <a:pt x="1853" y="500"/>
                    <a:pt x="1853" y="500"/>
                  </a:cubicBezTo>
                  <a:cubicBezTo>
                    <a:pt x="1837" y="483"/>
                    <a:pt x="1837" y="483"/>
                    <a:pt x="1837" y="483"/>
                  </a:cubicBezTo>
                  <a:cubicBezTo>
                    <a:pt x="1805" y="451"/>
                    <a:pt x="1805" y="451"/>
                    <a:pt x="1805" y="451"/>
                  </a:cubicBezTo>
                  <a:cubicBezTo>
                    <a:pt x="1740" y="386"/>
                    <a:pt x="1740" y="386"/>
                    <a:pt x="1740" y="386"/>
                  </a:cubicBezTo>
                  <a:cubicBezTo>
                    <a:pt x="1481" y="128"/>
                    <a:pt x="1481" y="128"/>
                    <a:pt x="1481" y="128"/>
                  </a:cubicBezTo>
                  <a:cubicBezTo>
                    <a:pt x="1417" y="63"/>
                    <a:pt x="1417" y="63"/>
                    <a:pt x="1417" y="63"/>
                  </a:cubicBezTo>
                  <a:cubicBezTo>
                    <a:pt x="1409" y="55"/>
                    <a:pt x="1409" y="55"/>
                    <a:pt x="1409" y="55"/>
                  </a:cubicBezTo>
                  <a:cubicBezTo>
                    <a:pt x="1405" y="51"/>
                    <a:pt x="1405" y="51"/>
                    <a:pt x="1405" y="51"/>
                  </a:cubicBezTo>
                  <a:cubicBezTo>
                    <a:pt x="1403" y="49"/>
                    <a:pt x="1403" y="49"/>
                    <a:pt x="1403" y="49"/>
                  </a:cubicBezTo>
                  <a:cubicBezTo>
                    <a:pt x="1401" y="48"/>
                    <a:pt x="1401" y="48"/>
                    <a:pt x="1401" y="48"/>
                  </a:cubicBezTo>
                  <a:cubicBezTo>
                    <a:pt x="1397" y="43"/>
                    <a:pt x="1397" y="43"/>
                    <a:pt x="1397" y="43"/>
                  </a:cubicBezTo>
                  <a:cubicBezTo>
                    <a:pt x="1395" y="42"/>
                    <a:pt x="1394" y="41"/>
                    <a:pt x="1392" y="39"/>
                  </a:cubicBezTo>
                  <a:cubicBezTo>
                    <a:pt x="1386" y="34"/>
                    <a:pt x="1379" y="29"/>
                    <a:pt x="1372" y="25"/>
                  </a:cubicBezTo>
                  <a:cubicBezTo>
                    <a:pt x="1358" y="17"/>
                    <a:pt x="1342" y="12"/>
                    <a:pt x="1326" y="9"/>
                  </a:cubicBezTo>
                  <a:cubicBezTo>
                    <a:pt x="1324" y="9"/>
                    <a:pt x="1322" y="8"/>
                    <a:pt x="1320" y="8"/>
                  </a:cubicBezTo>
                  <a:cubicBezTo>
                    <a:pt x="1317" y="8"/>
                    <a:pt x="1315" y="8"/>
                    <a:pt x="1313" y="8"/>
                  </a:cubicBezTo>
                  <a:cubicBezTo>
                    <a:pt x="1311" y="7"/>
                    <a:pt x="1309" y="7"/>
                    <a:pt x="1307" y="7"/>
                  </a:cubicBezTo>
                  <a:cubicBezTo>
                    <a:pt x="1304" y="7"/>
                    <a:pt x="1304" y="7"/>
                    <a:pt x="1304" y="7"/>
                  </a:cubicBezTo>
                  <a:cubicBezTo>
                    <a:pt x="1303" y="7"/>
                    <a:pt x="1303" y="7"/>
                    <a:pt x="1303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2" y="7"/>
                    <a:pt x="1302" y="7"/>
                    <a:pt x="1302" y="7"/>
                  </a:cubicBezTo>
                  <a:cubicBezTo>
                    <a:pt x="1300" y="7"/>
                    <a:pt x="1300" y="7"/>
                    <a:pt x="1300" y="7"/>
                  </a:cubicBezTo>
                  <a:cubicBezTo>
                    <a:pt x="1254" y="7"/>
                    <a:pt x="1254" y="7"/>
                    <a:pt x="1254" y="7"/>
                  </a:cubicBezTo>
                  <a:cubicBezTo>
                    <a:pt x="888" y="7"/>
                    <a:pt x="888" y="7"/>
                    <a:pt x="888" y="7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4" name="Freeform 18">
              <a:extLst>
                <a:ext uri="{FF2B5EF4-FFF2-40B4-BE49-F238E27FC236}">
                  <a16:creationId xmlns:a16="http://schemas.microsoft.com/office/drawing/2014/main" id="{74DE28DA-9789-8ABB-5AAD-274C092BC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890713"/>
              <a:ext cx="1230313" cy="3079750"/>
            </a:xfrm>
            <a:custGeom>
              <a:avLst/>
              <a:gdLst>
                <a:gd name="T0" fmla="*/ 517 w 517"/>
                <a:gd name="T1" fmla="*/ 9 h 1292"/>
                <a:gd name="T2" fmla="*/ 508 w 517"/>
                <a:gd name="T3" fmla="*/ 0 h 1292"/>
                <a:gd name="T4" fmla="*/ 499 w 517"/>
                <a:gd name="T5" fmla="*/ 9 h 1292"/>
                <a:gd name="T6" fmla="*/ 504 w 517"/>
                <a:gd name="T7" fmla="*/ 17 h 1292"/>
                <a:gd name="T8" fmla="*/ 504 w 517"/>
                <a:gd name="T9" fmla="*/ 182 h 1292"/>
                <a:gd name="T10" fmla="*/ 498 w 517"/>
                <a:gd name="T11" fmla="*/ 214 h 1292"/>
                <a:gd name="T12" fmla="*/ 453 w 517"/>
                <a:gd name="T13" fmla="*/ 261 h 1292"/>
                <a:gd name="T14" fmla="*/ 421 w 517"/>
                <a:gd name="T15" fmla="*/ 269 h 1292"/>
                <a:gd name="T16" fmla="*/ 410 w 517"/>
                <a:gd name="T17" fmla="*/ 269 h 1292"/>
                <a:gd name="T18" fmla="*/ 404 w 517"/>
                <a:gd name="T19" fmla="*/ 269 h 1292"/>
                <a:gd name="T20" fmla="*/ 197 w 517"/>
                <a:gd name="T21" fmla="*/ 269 h 1292"/>
                <a:gd name="T22" fmla="*/ 185 w 517"/>
                <a:gd name="T23" fmla="*/ 270 h 1292"/>
                <a:gd name="T24" fmla="*/ 179 w 517"/>
                <a:gd name="T25" fmla="*/ 270 h 1292"/>
                <a:gd name="T26" fmla="*/ 111 w 517"/>
                <a:gd name="T27" fmla="*/ 288 h 1292"/>
                <a:gd name="T28" fmla="*/ 54 w 517"/>
                <a:gd name="T29" fmla="*/ 329 h 1292"/>
                <a:gd name="T30" fmla="*/ 15 w 517"/>
                <a:gd name="T31" fmla="*/ 388 h 1292"/>
                <a:gd name="T32" fmla="*/ 0 w 517"/>
                <a:gd name="T33" fmla="*/ 457 h 1292"/>
                <a:gd name="T34" fmla="*/ 0 w 517"/>
                <a:gd name="T35" fmla="*/ 471 h 1292"/>
                <a:gd name="T36" fmla="*/ 0 w 517"/>
                <a:gd name="T37" fmla="*/ 1292 h 1292"/>
                <a:gd name="T38" fmla="*/ 8 w 517"/>
                <a:gd name="T39" fmla="*/ 1292 h 1292"/>
                <a:gd name="T40" fmla="*/ 8 w 517"/>
                <a:gd name="T41" fmla="*/ 736 h 1292"/>
                <a:gd name="T42" fmla="*/ 8 w 517"/>
                <a:gd name="T43" fmla="*/ 471 h 1292"/>
                <a:gd name="T44" fmla="*/ 8 w 517"/>
                <a:gd name="T45" fmla="*/ 458 h 1292"/>
                <a:gd name="T46" fmla="*/ 22 w 517"/>
                <a:gd name="T47" fmla="*/ 391 h 1292"/>
                <a:gd name="T48" fmla="*/ 59 w 517"/>
                <a:gd name="T49" fmla="*/ 335 h 1292"/>
                <a:gd name="T50" fmla="*/ 114 w 517"/>
                <a:gd name="T51" fmla="*/ 295 h 1292"/>
                <a:gd name="T52" fmla="*/ 179 w 517"/>
                <a:gd name="T53" fmla="*/ 278 h 1292"/>
                <a:gd name="T54" fmla="*/ 186 w 517"/>
                <a:gd name="T55" fmla="*/ 278 h 1292"/>
                <a:gd name="T56" fmla="*/ 197 w 517"/>
                <a:gd name="T57" fmla="*/ 277 h 1292"/>
                <a:gd name="T58" fmla="*/ 404 w 517"/>
                <a:gd name="T59" fmla="*/ 277 h 1292"/>
                <a:gd name="T60" fmla="*/ 410 w 517"/>
                <a:gd name="T61" fmla="*/ 277 h 1292"/>
                <a:gd name="T62" fmla="*/ 422 w 517"/>
                <a:gd name="T63" fmla="*/ 277 h 1292"/>
                <a:gd name="T64" fmla="*/ 457 w 517"/>
                <a:gd name="T65" fmla="*/ 268 h 1292"/>
                <a:gd name="T66" fmla="*/ 505 w 517"/>
                <a:gd name="T67" fmla="*/ 217 h 1292"/>
                <a:gd name="T68" fmla="*/ 512 w 517"/>
                <a:gd name="T69" fmla="*/ 182 h 1292"/>
                <a:gd name="T70" fmla="*/ 512 w 517"/>
                <a:gd name="T71" fmla="*/ 17 h 1292"/>
                <a:gd name="T72" fmla="*/ 517 w 517"/>
                <a:gd name="T73" fmla="*/ 9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1292">
                  <a:moveTo>
                    <a:pt x="517" y="9"/>
                  </a:moveTo>
                  <a:cubicBezTo>
                    <a:pt x="517" y="4"/>
                    <a:pt x="513" y="0"/>
                    <a:pt x="508" y="0"/>
                  </a:cubicBezTo>
                  <a:cubicBezTo>
                    <a:pt x="503" y="0"/>
                    <a:pt x="499" y="4"/>
                    <a:pt x="499" y="9"/>
                  </a:cubicBezTo>
                  <a:cubicBezTo>
                    <a:pt x="499" y="12"/>
                    <a:pt x="501" y="15"/>
                    <a:pt x="504" y="17"/>
                  </a:cubicBezTo>
                  <a:cubicBezTo>
                    <a:pt x="504" y="182"/>
                    <a:pt x="504" y="182"/>
                    <a:pt x="504" y="182"/>
                  </a:cubicBezTo>
                  <a:cubicBezTo>
                    <a:pt x="504" y="193"/>
                    <a:pt x="502" y="204"/>
                    <a:pt x="498" y="214"/>
                  </a:cubicBezTo>
                  <a:cubicBezTo>
                    <a:pt x="490" y="235"/>
                    <a:pt x="473" y="252"/>
                    <a:pt x="453" y="261"/>
                  </a:cubicBezTo>
                  <a:cubicBezTo>
                    <a:pt x="443" y="266"/>
                    <a:pt x="432" y="268"/>
                    <a:pt x="421" y="269"/>
                  </a:cubicBezTo>
                  <a:cubicBezTo>
                    <a:pt x="418" y="269"/>
                    <a:pt x="414" y="269"/>
                    <a:pt x="410" y="269"/>
                  </a:cubicBezTo>
                  <a:cubicBezTo>
                    <a:pt x="408" y="269"/>
                    <a:pt x="406" y="269"/>
                    <a:pt x="404" y="269"/>
                  </a:cubicBezTo>
                  <a:cubicBezTo>
                    <a:pt x="197" y="269"/>
                    <a:pt x="197" y="269"/>
                    <a:pt x="197" y="269"/>
                  </a:cubicBezTo>
                  <a:cubicBezTo>
                    <a:pt x="193" y="269"/>
                    <a:pt x="189" y="270"/>
                    <a:pt x="185" y="270"/>
                  </a:cubicBezTo>
                  <a:cubicBezTo>
                    <a:pt x="183" y="270"/>
                    <a:pt x="181" y="270"/>
                    <a:pt x="179" y="270"/>
                  </a:cubicBezTo>
                  <a:cubicBezTo>
                    <a:pt x="155" y="272"/>
                    <a:pt x="132" y="278"/>
                    <a:pt x="111" y="288"/>
                  </a:cubicBezTo>
                  <a:cubicBezTo>
                    <a:pt x="89" y="298"/>
                    <a:pt x="70" y="312"/>
                    <a:pt x="54" y="329"/>
                  </a:cubicBezTo>
                  <a:cubicBezTo>
                    <a:pt x="37" y="347"/>
                    <a:pt x="24" y="366"/>
                    <a:pt x="15" y="388"/>
                  </a:cubicBezTo>
                  <a:cubicBezTo>
                    <a:pt x="6" y="410"/>
                    <a:pt x="1" y="433"/>
                    <a:pt x="0" y="457"/>
                  </a:cubicBezTo>
                  <a:cubicBezTo>
                    <a:pt x="0" y="462"/>
                    <a:pt x="0" y="467"/>
                    <a:pt x="0" y="471"/>
                  </a:cubicBezTo>
                  <a:cubicBezTo>
                    <a:pt x="0" y="1292"/>
                    <a:pt x="0" y="1292"/>
                    <a:pt x="0" y="1292"/>
                  </a:cubicBezTo>
                  <a:cubicBezTo>
                    <a:pt x="8" y="1292"/>
                    <a:pt x="8" y="1292"/>
                    <a:pt x="8" y="1292"/>
                  </a:cubicBezTo>
                  <a:cubicBezTo>
                    <a:pt x="8" y="736"/>
                    <a:pt x="8" y="736"/>
                    <a:pt x="8" y="736"/>
                  </a:cubicBezTo>
                  <a:cubicBezTo>
                    <a:pt x="8" y="471"/>
                    <a:pt x="8" y="471"/>
                    <a:pt x="8" y="471"/>
                  </a:cubicBezTo>
                  <a:cubicBezTo>
                    <a:pt x="8" y="467"/>
                    <a:pt x="8" y="462"/>
                    <a:pt x="8" y="458"/>
                  </a:cubicBezTo>
                  <a:cubicBezTo>
                    <a:pt x="9" y="435"/>
                    <a:pt x="13" y="412"/>
                    <a:pt x="22" y="391"/>
                  </a:cubicBezTo>
                  <a:cubicBezTo>
                    <a:pt x="31" y="370"/>
                    <a:pt x="44" y="351"/>
                    <a:pt x="59" y="335"/>
                  </a:cubicBezTo>
                  <a:cubicBezTo>
                    <a:pt x="75" y="318"/>
                    <a:pt x="94" y="305"/>
                    <a:pt x="114" y="295"/>
                  </a:cubicBezTo>
                  <a:cubicBezTo>
                    <a:pt x="135" y="286"/>
                    <a:pt x="157" y="280"/>
                    <a:pt x="179" y="278"/>
                  </a:cubicBezTo>
                  <a:cubicBezTo>
                    <a:pt x="182" y="278"/>
                    <a:pt x="184" y="278"/>
                    <a:pt x="186" y="278"/>
                  </a:cubicBezTo>
                  <a:cubicBezTo>
                    <a:pt x="189" y="278"/>
                    <a:pt x="193" y="277"/>
                    <a:pt x="197" y="277"/>
                  </a:cubicBezTo>
                  <a:cubicBezTo>
                    <a:pt x="404" y="277"/>
                    <a:pt x="404" y="277"/>
                    <a:pt x="404" y="277"/>
                  </a:cubicBezTo>
                  <a:cubicBezTo>
                    <a:pt x="406" y="277"/>
                    <a:pt x="408" y="277"/>
                    <a:pt x="410" y="277"/>
                  </a:cubicBezTo>
                  <a:cubicBezTo>
                    <a:pt x="414" y="277"/>
                    <a:pt x="418" y="277"/>
                    <a:pt x="422" y="277"/>
                  </a:cubicBezTo>
                  <a:cubicBezTo>
                    <a:pt x="434" y="276"/>
                    <a:pt x="446" y="273"/>
                    <a:pt x="457" y="268"/>
                  </a:cubicBezTo>
                  <a:cubicBezTo>
                    <a:pt x="479" y="258"/>
                    <a:pt x="496" y="240"/>
                    <a:pt x="505" y="217"/>
                  </a:cubicBezTo>
                  <a:cubicBezTo>
                    <a:pt x="509" y="206"/>
                    <a:pt x="512" y="194"/>
                    <a:pt x="512" y="182"/>
                  </a:cubicBezTo>
                  <a:cubicBezTo>
                    <a:pt x="512" y="17"/>
                    <a:pt x="512" y="17"/>
                    <a:pt x="512" y="17"/>
                  </a:cubicBezTo>
                  <a:cubicBezTo>
                    <a:pt x="515" y="15"/>
                    <a:pt x="517" y="12"/>
                    <a:pt x="517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6CDB5498-98A5-B485-419E-2ECFB8566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5475" y="2614613"/>
              <a:ext cx="1785938" cy="2355850"/>
            </a:xfrm>
            <a:custGeom>
              <a:avLst/>
              <a:gdLst>
                <a:gd name="T0" fmla="*/ 742 w 750"/>
                <a:gd name="T1" fmla="*/ 949 h 988"/>
                <a:gd name="T2" fmla="*/ 742 w 750"/>
                <a:gd name="T3" fmla="*/ 963 h 988"/>
                <a:gd name="T4" fmla="*/ 742 w 750"/>
                <a:gd name="T5" fmla="*/ 988 h 988"/>
                <a:gd name="T6" fmla="*/ 750 w 750"/>
                <a:gd name="T7" fmla="*/ 988 h 988"/>
                <a:gd name="T8" fmla="*/ 750 w 750"/>
                <a:gd name="T9" fmla="*/ 963 h 988"/>
                <a:gd name="T10" fmla="*/ 750 w 750"/>
                <a:gd name="T11" fmla="*/ 949 h 988"/>
                <a:gd name="T12" fmla="*/ 747 w 750"/>
                <a:gd name="T13" fmla="*/ 903 h 988"/>
                <a:gd name="T14" fmla="*/ 724 w 750"/>
                <a:gd name="T15" fmla="*/ 846 h 988"/>
                <a:gd name="T16" fmla="*/ 640 w 750"/>
                <a:gd name="T17" fmla="*/ 781 h 988"/>
                <a:gd name="T18" fmla="*/ 587 w 750"/>
                <a:gd name="T19" fmla="*/ 772 h 988"/>
                <a:gd name="T20" fmla="*/ 270 w 750"/>
                <a:gd name="T21" fmla="*/ 772 h 988"/>
                <a:gd name="T22" fmla="*/ 244 w 750"/>
                <a:gd name="T23" fmla="*/ 772 h 988"/>
                <a:gd name="T24" fmla="*/ 236 w 750"/>
                <a:gd name="T25" fmla="*/ 772 h 988"/>
                <a:gd name="T26" fmla="*/ 231 w 750"/>
                <a:gd name="T27" fmla="*/ 771 h 988"/>
                <a:gd name="T28" fmla="*/ 218 w 750"/>
                <a:gd name="T29" fmla="*/ 770 h 988"/>
                <a:gd name="T30" fmla="*/ 122 w 750"/>
                <a:gd name="T31" fmla="*/ 733 h 988"/>
                <a:gd name="T32" fmla="*/ 50 w 750"/>
                <a:gd name="T33" fmla="*/ 659 h 988"/>
                <a:gd name="T34" fmla="*/ 15 w 750"/>
                <a:gd name="T35" fmla="*/ 562 h 988"/>
                <a:gd name="T36" fmla="*/ 13 w 750"/>
                <a:gd name="T37" fmla="*/ 512 h 988"/>
                <a:gd name="T38" fmla="*/ 13 w 750"/>
                <a:gd name="T39" fmla="*/ 493 h 988"/>
                <a:gd name="T40" fmla="*/ 13 w 750"/>
                <a:gd name="T41" fmla="*/ 17 h 988"/>
                <a:gd name="T42" fmla="*/ 18 w 750"/>
                <a:gd name="T43" fmla="*/ 9 h 988"/>
                <a:gd name="T44" fmla="*/ 9 w 750"/>
                <a:gd name="T45" fmla="*/ 0 h 988"/>
                <a:gd name="T46" fmla="*/ 0 w 750"/>
                <a:gd name="T47" fmla="*/ 9 h 988"/>
                <a:gd name="T48" fmla="*/ 5 w 750"/>
                <a:gd name="T49" fmla="*/ 17 h 988"/>
                <a:gd name="T50" fmla="*/ 5 w 750"/>
                <a:gd name="T51" fmla="*/ 493 h 988"/>
                <a:gd name="T52" fmla="*/ 5 w 750"/>
                <a:gd name="T53" fmla="*/ 512 h 988"/>
                <a:gd name="T54" fmla="*/ 7 w 750"/>
                <a:gd name="T55" fmla="*/ 563 h 988"/>
                <a:gd name="T56" fmla="*/ 43 w 750"/>
                <a:gd name="T57" fmla="*/ 663 h 988"/>
                <a:gd name="T58" fmla="*/ 118 w 750"/>
                <a:gd name="T59" fmla="*/ 739 h 988"/>
                <a:gd name="T60" fmla="*/ 217 w 750"/>
                <a:gd name="T61" fmla="*/ 778 h 988"/>
                <a:gd name="T62" fmla="*/ 231 w 750"/>
                <a:gd name="T63" fmla="*/ 779 h 988"/>
                <a:gd name="T64" fmla="*/ 235 w 750"/>
                <a:gd name="T65" fmla="*/ 780 h 988"/>
                <a:gd name="T66" fmla="*/ 244 w 750"/>
                <a:gd name="T67" fmla="*/ 780 h 988"/>
                <a:gd name="T68" fmla="*/ 270 w 750"/>
                <a:gd name="T69" fmla="*/ 780 h 988"/>
                <a:gd name="T70" fmla="*/ 587 w 750"/>
                <a:gd name="T71" fmla="*/ 780 h 988"/>
                <a:gd name="T72" fmla="*/ 638 w 750"/>
                <a:gd name="T73" fmla="*/ 788 h 988"/>
                <a:gd name="T74" fmla="*/ 717 w 750"/>
                <a:gd name="T75" fmla="*/ 850 h 988"/>
                <a:gd name="T76" fmla="*/ 739 w 750"/>
                <a:gd name="T77" fmla="*/ 904 h 988"/>
                <a:gd name="T78" fmla="*/ 742 w 750"/>
                <a:gd name="T79" fmla="*/ 949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0" h="988">
                  <a:moveTo>
                    <a:pt x="742" y="949"/>
                  </a:moveTo>
                  <a:cubicBezTo>
                    <a:pt x="742" y="954"/>
                    <a:pt x="742" y="958"/>
                    <a:pt x="742" y="963"/>
                  </a:cubicBezTo>
                  <a:cubicBezTo>
                    <a:pt x="742" y="988"/>
                    <a:pt x="742" y="988"/>
                    <a:pt x="742" y="988"/>
                  </a:cubicBezTo>
                  <a:cubicBezTo>
                    <a:pt x="750" y="988"/>
                    <a:pt x="750" y="988"/>
                    <a:pt x="750" y="988"/>
                  </a:cubicBezTo>
                  <a:cubicBezTo>
                    <a:pt x="750" y="963"/>
                    <a:pt x="750" y="963"/>
                    <a:pt x="750" y="963"/>
                  </a:cubicBezTo>
                  <a:cubicBezTo>
                    <a:pt x="750" y="958"/>
                    <a:pt x="750" y="954"/>
                    <a:pt x="750" y="949"/>
                  </a:cubicBezTo>
                  <a:cubicBezTo>
                    <a:pt x="750" y="934"/>
                    <a:pt x="750" y="918"/>
                    <a:pt x="747" y="903"/>
                  </a:cubicBezTo>
                  <a:cubicBezTo>
                    <a:pt x="743" y="883"/>
                    <a:pt x="735" y="863"/>
                    <a:pt x="724" y="846"/>
                  </a:cubicBezTo>
                  <a:cubicBezTo>
                    <a:pt x="704" y="815"/>
                    <a:pt x="674" y="792"/>
                    <a:pt x="640" y="781"/>
                  </a:cubicBezTo>
                  <a:cubicBezTo>
                    <a:pt x="624" y="775"/>
                    <a:pt x="606" y="773"/>
                    <a:pt x="587" y="772"/>
                  </a:cubicBezTo>
                  <a:cubicBezTo>
                    <a:pt x="270" y="772"/>
                    <a:pt x="270" y="772"/>
                    <a:pt x="270" y="772"/>
                  </a:cubicBezTo>
                  <a:cubicBezTo>
                    <a:pt x="263" y="772"/>
                    <a:pt x="253" y="772"/>
                    <a:pt x="244" y="772"/>
                  </a:cubicBezTo>
                  <a:cubicBezTo>
                    <a:pt x="241" y="772"/>
                    <a:pt x="239" y="772"/>
                    <a:pt x="236" y="772"/>
                  </a:cubicBezTo>
                  <a:cubicBezTo>
                    <a:pt x="234" y="771"/>
                    <a:pt x="233" y="771"/>
                    <a:pt x="231" y="771"/>
                  </a:cubicBezTo>
                  <a:cubicBezTo>
                    <a:pt x="218" y="770"/>
                    <a:pt x="218" y="770"/>
                    <a:pt x="218" y="770"/>
                  </a:cubicBezTo>
                  <a:cubicBezTo>
                    <a:pt x="184" y="764"/>
                    <a:pt x="151" y="752"/>
                    <a:pt x="122" y="733"/>
                  </a:cubicBezTo>
                  <a:cubicBezTo>
                    <a:pt x="94" y="714"/>
                    <a:pt x="69" y="688"/>
                    <a:pt x="50" y="659"/>
                  </a:cubicBezTo>
                  <a:cubicBezTo>
                    <a:pt x="32" y="630"/>
                    <a:pt x="20" y="596"/>
                    <a:pt x="15" y="562"/>
                  </a:cubicBezTo>
                  <a:cubicBezTo>
                    <a:pt x="13" y="545"/>
                    <a:pt x="13" y="528"/>
                    <a:pt x="13" y="512"/>
                  </a:cubicBezTo>
                  <a:cubicBezTo>
                    <a:pt x="13" y="506"/>
                    <a:pt x="13" y="499"/>
                    <a:pt x="13" y="493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493"/>
                    <a:pt x="5" y="493"/>
                    <a:pt x="5" y="493"/>
                  </a:cubicBezTo>
                  <a:cubicBezTo>
                    <a:pt x="5" y="500"/>
                    <a:pt x="5" y="506"/>
                    <a:pt x="5" y="512"/>
                  </a:cubicBezTo>
                  <a:cubicBezTo>
                    <a:pt x="5" y="528"/>
                    <a:pt x="5" y="546"/>
                    <a:pt x="7" y="563"/>
                  </a:cubicBezTo>
                  <a:cubicBezTo>
                    <a:pt x="12" y="599"/>
                    <a:pt x="24" y="633"/>
                    <a:pt x="43" y="663"/>
                  </a:cubicBezTo>
                  <a:cubicBezTo>
                    <a:pt x="63" y="694"/>
                    <a:pt x="89" y="720"/>
                    <a:pt x="118" y="739"/>
                  </a:cubicBezTo>
                  <a:cubicBezTo>
                    <a:pt x="148" y="759"/>
                    <a:pt x="182" y="772"/>
                    <a:pt x="217" y="778"/>
                  </a:cubicBezTo>
                  <a:cubicBezTo>
                    <a:pt x="231" y="779"/>
                    <a:pt x="231" y="779"/>
                    <a:pt x="231" y="779"/>
                  </a:cubicBezTo>
                  <a:cubicBezTo>
                    <a:pt x="232" y="779"/>
                    <a:pt x="234" y="779"/>
                    <a:pt x="235" y="780"/>
                  </a:cubicBezTo>
                  <a:cubicBezTo>
                    <a:pt x="238" y="780"/>
                    <a:pt x="241" y="780"/>
                    <a:pt x="244" y="780"/>
                  </a:cubicBezTo>
                  <a:cubicBezTo>
                    <a:pt x="253" y="780"/>
                    <a:pt x="262" y="780"/>
                    <a:pt x="270" y="780"/>
                  </a:cubicBezTo>
                  <a:cubicBezTo>
                    <a:pt x="587" y="780"/>
                    <a:pt x="587" y="780"/>
                    <a:pt x="587" y="780"/>
                  </a:cubicBezTo>
                  <a:cubicBezTo>
                    <a:pt x="605" y="781"/>
                    <a:pt x="622" y="783"/>
                    <a:pt x="638" y="788"/>
                  </a:cubicBezTo>
                  <a:cubicBezTo>
                    <a:pt x="670" y="799"/>
                    <a:pt x="698" y="821"/>
                    <a:pt x="717" y="850"/>
                  </a:cubicBezTo>
                  <a:cubicBezTo>
                    <a:pt x="728" y="866"/>
                    <a:pt x="736" y="885"/>
                    <a:pt x="739" y="904"/>
                  </a:cubicBezTo>
                  <a:cubicBezTo>
                    <a:pt x="742" y="919"/>
                    <a:pt x="742" y="934"/>
                    <a:pt x="742" y="94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63D75D2F-4B30-2DB5-31AB-1DC457A4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6513" y="3625851"/>
              <a:ext cx="336550" cy="1344613"/>
            </a:xfrm>
            <a:custGeom>
              <a:avLst/>
              <a:gdLst>
                <a:gd name="T0" fmla="*/ 140 w 141"/>
                <a:gd name="T1" fmla="*/ 516 h 564"/>
                <a:gd name="T2" fmla="*/ 111 w 141"/>
                <a:gd name="T3" fmla="*/ 452 h 564"/>
                <a:gd name="T4" fmla="*/ 92 w 141"/>
                <a:gd name="T5" fmla="*/ 434 h 564"/>
                <a:gd name="T6" fmla="*/ 85 w 141"/>
                <a:gd name="T7" fmla="*/ 429 h 564"/>
                <a:gd name="T8" fmla="*/ 58 w 141"/>
                <a:gd name="T9" fmla="*/ 407 h 564"/>
                <a:gd name="T10" fmla="*/ 34 w 141"/>
                <a:gd name="T11" fmla="*/ 383 h 564"/>
                <a:gd name="T12" fmla="*/ 19 w 141"/>
                <a:gd name="T13" fmla="*/ 354 h 564"/>
                <a:gd name="T14" fmla="*/ 13 w 141"/>
                <a:gd name="T15" fmla="*/ 321 h 564"/>
                <a:gd name="T16" fmla="*/ 13 w 141"/>
                <a:gd name="T17" fmla="*/ 299 h 564"/>
                <a:gd name="T18" fmla="*/ 13 w 141"/>
                <a:gd name="T19" fmla="*/ 286 h 564"/>
                <a:gd name="T20" fmla="*/ 13 w 141"/>
                <a:gd name="T21" fmla="*/ 17 h 564"/>
                <a:gd name="T22" fmla="*/ 18 w 141"/>
                <a:gd name="T23" fmla="*/ 9 h 564"/>
                <a:gd name="T24" fmla="*/ 9 w 141"/>
                <a:gd name="T25" fmla="*/ 0 h 564"/>
                <a:gd name="T26" fmla="*/ 0 w 141"/>
                <a:gd name="T27" fmla="*/ 9 h 564"/>
                <a:gd name="T28" fmla="*/ 5 w 141"/>
                <a:gd name="T29" fmla="*/ 17 h 564"/>
                <a:gd name="T30" fmla="*/ 5 w 141"/>
                <a:gd name="T31" fmla="*/ 286 h 564"/>
                <a:gd name="T32" fmla="*/ 5 w 141"/>
                <a:gd name="T33" fmla="*/ 299 h 564"/>
                <a:gd name="T34" fmla="*/ 5 w 141"/>
                <a:gd name="T35" fmla="*/ 321 h 564"/>
                <a:gd name="T36" fmla="*/ 11 w 141"/>
                <a:gd name="T37" fmla="*/ 356 h 564"/>
                <a:gd name="T38" fmla="*/ 28 w 141"/>
                <a:gd name="T39" fmla="*/ 388 h 564"/>
                <a:gd name="T40" fmla="*/ 53 w 141"/>
                <a:gd name="T41" fmla="*/ 413 h 564"/>
                <a:gd name="T42" fmla="*/ 80 w 141"/>
                <a:gd name="T43" fmla="*/ 435 h 564"/>
                <a:gd name="T44" fmla="*/ 87 w 141"/>
                <a:gd name="T45" fmla="*/ 441 h 564"/>
                <a:gd name="T46" fmla="*/ 105 w 141"/>
                <a:gd name="T47" fmla="*/ 457 h 564"/>
                <a:gd name="T48" fmla="*/ 133 w 141"/>
                <a:gd name="T49" fmla="*/ 517 h 564"/>
                <a:gd name="T50" fmla="*/ 133 w 141"/>
                <a:gd name="T51" fmla="*/ 536 h 564"/>
                <a:gd name="T52" fmla="*/ 133 w 141"/>
                <a:gd name="T53" fmla="*/ 564 h 564"/>
                <a:gd name="T54" fmla="*/ 141 w 141"/>
                <a:gd name="T55" fmla="*/ 564 h 564"/>
                <a:gd name="T56" fmla="*/ 141 w 141"/>
                <a:gd name="T57" fmla="*/ 536 h 564"/>
                <a:gd name="T58" fmla="*/ 140 w 141"/>
                <a:gd name="T59" fmla="*/ 51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" h="564">
                  <a:moveTo>
                    <a:pt x="140" y="516"/>
                  </a:moveTo>
                  <a:cubicBezTo>
                    <a:pt x="138" y="493"/>
                    <a:pt x="127" y="470"/>
                    <a:pt x="111" y="452"/>
                  </a:cubicBezTo>
                  <a:cubicBezTo>
                    <a:pt x="105" y="445"/>
                    <a:pt x="99" y="440"/>
                    <a:pt x="92" y="434"/>
                  </a:cubicBezTo>
                  <a:cubicBezTo>
                    <a:pt x="90" y="433"/>
                    <a:pt x="87" y="431"/>
                    <a:pt x="85" y="429"/>
                  </a:cubicBezTo>
                  <a:cubicBezTo>
                    <a:pt x="58" y="407"/>
                    <a:pt x="58" y="407"/>
                    <a:pt x="58" y="407"/>
                  </a:cubicBezTo>
                  <a:cubicBezTo>
                    <a:pt x="51" y="401"/>
                    <a:pt x="42" y="393"/>
                    <a:pt x="34" y="383"/>
                  </a:cubicBezTo>
                  <a:cubicBezTo>
                    <a:pt x="28" y="374"/>
                    <a:pt x="23" y="364"/>
                    <a:pt x="19" y="354"/>
                  </a:cubicBezTo>
                  <a:cubicBezTo>
                    <a:pt x="15" y="343"/>
                    <a:pt x="13" y="332"/>
                    <a:pt x="13" y="321"/>
                  </a:cubicBezTo>
                  <a:cubicBezTo>
                    <a:pt x="13" y="313"/>
                    <a:pt x="13" y="306"/>
                    <a:pt x="13" y="299"/>
                  </a:cubicBezTo>
                  <a:cubicBezTo>
                    <a:pt x="13" y="295"/>
                    <a:pt x="13" y="290"/>
                    <a:pt x="13" y="28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86"/>
                    <a:pt x="5" y="286"/>
                    <a:pt x="5" y="286"/>
                  </a:cubicBezTo>
                  <a:cubicBezTo>
                    <a:pt x="5" y="290"/>
                    <a:pt x="5" y="295"/>
                    <a:pt x="5" y="299"/>
                  </a:cubicBezTo>
                  <a:cubicBezTo>
                    <a:pt x="5" y="306"/>
                    <a:pt x="5" y="314"/>
                    <a:pt x="5" y="321"/>
                  </a:cubicBezTo>
                  <a:cubicBezTo>
                    <a:pt x="5" y="333"/>
                    <a:pt x="7" y="344"/>
                    <a:pt x="11" y="356"/>
                  </a:cubicBezTo>
                  <a:cubicBezTo>
                    <a:pt x="15" y="368"/>
                    <a:pt x="21" y="378"/>
                    <a:pt x="28" y="388"/>
                  </a:cubicBezTo>
                  <a:cubicBezTo>
                    <a:pt x="36" y="398"/>
                    <a:pt x="46" y="407"/>
                    <a:pt x="53" y="413"/>
                  </a:cubicBezTo>
                  <a:cubicBezTo>
                    <a:pt x="80" y="435"/>
                    <a:pt x="80" y="435"/>
                    <a:pt x="80" y="435"/>
                  </a:cubicBezTo>
                  <a:cubicBezTo>
                    <a:pt x="82" y="437"/>
                    <a:pt x="85" y="439"/>
                    <a:pt x="87" y="441"/>
                  </a:cubicBezTo>
                  <a:cubicBezTo>
                    <a:pt x="93" y="446"/>
                    <a:pt x="100" y="451"/>
                    <a:pt x="105" y="457"/>
                  </a:cubicBezTo>
                  <a:cubicBezTo>
                    <a:pt x="120" y="474"/>
                    <a:pt x="130" y="495"/>
                    <a:pt x="133" y="517"/>
                  </a:cubicBezTo>
                  <a:cubicBezTo>
                    <a:pt x="133" y="523"/>
                    <a:pt x="133" y="530"/>
                    <a:pt x="133" y="536"/>
                  </a:cubicBezTo>
                  <a:cubicBezTo>
                    <a:pt x="133" y="564"/>
                    <a:pt x="133" y="564"/>
                    <a:pt x="133" y="564"/>
                  </a:cubicBezTo>
                  <a:cubicBezTo>
                    <a:pt x="141" y="564"/>
                    <a:pt x="141" y="564"/>
                    <a:pt x="141" y="564"/>
                  </a:cubicBezTo>
                  <a:cubicBezTo>
                    <a:pt x="141" y="536"/>
                    <a:pt x="141" y="536"/>
                    <a:pt x="141" y="536"/>
                  </a:cubicBezTo>
                  <a:cubicBezTo>
                    <a:pt x="141" y="530"/>
                    <a:pt x="141" y="523"/>
                    <a:pt x="140" y="516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317599F5-6681-D208-911A-7B39DD991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" y="3160713"/>
              <a:ext cx="44450" cy="1809750"/>
            </a:xfrm>
            <a:custGeom>
              <a:avLst/>
              <a:gdLst>
                <a:gd name="T0" fmla="*/ 19 w 19"/>
                <a:gd name="T1" fmla="*/ 9 h 759"/>
                <a:gd name="T2" fmla="*/ 9 w 19"/>
                <a:gd name="T3" fmla="*/ 0 h 759"/>
                <a:gd name="T4" fmla="*/ 0 w 19"/>
                <a:gd name="T5" fmla="*/ 9 h 759"/>
                <a:gd name="T6" fmla="*/ 5 w 19"/>
                <a:gd name="T7" fmla="*/ 17 h 759"/>
                <a:gd name="T8" fmla="*/ 5 w 19"/>
                <a:gd name="T9" fmla="*/ 759 h 759"/>
                <a:gd name="T10" fmla="*/ 13 w 19"/>
                <a:gd name="T11" fmla="*/ 759 h 759"/>
                <a:gd name="T12" fmla="*/ 13 w 19"/>
                <a:gd name="T13" fmla="*/ 17 h 759"/>
                <a:gd name="T14" fmla="*/ 19 w 19"/>
                <a:gd name="T15" fmla="*/ 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6"/>
                    <a:pt x="5" y="17"/>
                  </a:cubicBezTo>
                  <a:cubicBezTo>
                    <a:pt x="5" y="759"/>
                    <a:pt x="5" y="759"/>
                    <a:pt x="5" y="759"/>
                  </a:cubicBezTo>
                  <a:cubicBezTo>
                    <a:pt x="13" y="759"/>
                    <a:pt x="13" y="759"/>
                    <a:pt x="13" y="7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9" y="12"/>
                    <a:pt x="19" y="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F99FAF72-09DE-A06D-470F-1CF1B91EC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3" y="3663951"/>
              <a:ext cx="5172075" cy="1306513"/>
            </a:xfrm>
            <a:custGeom>
              <a:avLst/>
              <a:gdLst>
                <a:gd name="T0" fmla="*/ 2163 w 2172"/>
                <a:gd name="T1" fmla="*/ 0 h 548"/>
                <a:gd name="T2" fmla="*/ 2159 w 2172"/>
                <a:gd name="T3" fmla="*/ 17 h 548"/>
                <a:gd name="T4" fmla="*/ 2159 w 2172"/>
                <a:gd name="T5" fmla="*/ 339 h 548"/>
                <a:gd name="T6" fmla="*/ 2129 w 2172"/>
                <a:gd name="T7" fmla="*/ 413 h 548"/>
                <a:gd name="T8" fmla="*/ 2085 w 2172"/>
                <a:gd name="T9" fmla="*/ 432 h 548"/>
                <a:gd name="T10" fmla="*/ 1979 w 2172"/>
                <a:gd name="T11" fmla="*/ 433 h 548"/>
                <a:gd name="T12" fmla="*/ 1931 w 2172"/>
                <a:gd name="T13" fmla="*/ 424 h 548"/>
                <a:gd name="T14" fmla="*/ 1889 w 2172"/>
                <a:gd name="T15" fmla="*/ 371 h 548"/>
                <a:gd name="T16" fmla="*/ 1886 w 2172"/>
                <a:gd name="T17" fmla="*/ 357 h 548"/>
                <a:gd name="T18" fmla="*/ 1874 w 2172"/>
                <a:gd name="T19" fmla="*/ 304 h 548"/>
                <a:gd name="T20" fmla="*/ 1800 w 2172"/>
                <a:gd name="T21" fmla="*/ 256 h 548"/>
                <a:gd name="T22" fmla="*/ 830 w 2172"/>
                <a:gd name="T23" fmla="*/ 256 h 548"/>
                <a:gd name="T24" fmla="*/ 731 w 2172"/>
                <a:gd name="T25" fmla="*/ 295 h 548"/>
                <a:gd name="T26" fmla="*/ 706 w 2172"/>
                <a:gd name="T27" fmla="*/ 320 h 548"/>
                <a:gd name="T28" fmla="*/ 611 w 2172"/>
                <a:gd name="T29" fmla="*/ 353 h 548"/>
                <a:gd name="T30" fmla="*/ 147 w 2172"/>
                <a:gd name="T31" fmla="*/ 353 h 548"/>
                <a:gd name="T32" fmla="*/ 82 w 2172"/>
                <a:gd name="T33" fmla="*/ 365 h 548"/>
                <a:gd name="T34" fmla="*/ 66 w 2172"/>
                <a:gd name="T35" fmla="*/ 373 h 548"/>
                <a:gd name="T36" fmla="*/ 51 w 2172"/>
                <a:gd name="T37" fmla="*/ 383 h 548"/>
                <a:gd name="T38" fmla="*/ 44 w 2172"/>
                <a:gd name="T39" fmla="*/ 389 h 548"/>
                <a:gd name="T40" fmla="*/ 31 w 2172"/>
                <a:gd name="T41" fmla="*/ 403 h 548"/>
                <a:gd name="T42" fmla="*/ 23 w 2172"/>
                <a:gd name="T43" fmla="*/ 414 h 548"/>
                <a:gd name="T44" fmla="*/ 19 w 2172"/>
                <a:gd name="T45" fmla="*/ 420 h 548"/>
                <a:gd name="T46" fmla="*/ 14 w 2172"/>
                <a:gd name="T47" fmla="*/ 429 h 548"/>
                <a:gd name="T48" fmla="*/ 1 w 2172"/>
                <a:gd name="T49" fmla="*/ 477 h 548"/>
                <a:gd name="T50" fmla="*/ 0 w 2172"/>
                <a:gd name="T51" fmla="*/ 513 h 548"/>
                <a:gd name="T52" fmla="*/ 8 w 2172"/>
                <a:gd name="T53" fmla="*/ 548 h 548"/>
                <a:gd name="T54" fmla="*/ 8 w 2172"/>
                <a:gd name="T55" fmla="*/ 503 h 548"/>
                <a:gd name="T56" fmla="*/ 16 w 2172"/>
                <a:gd name="T57" fmla="*/ 444 h 548"/>
                <a:gd name="T58" fmla="*/ 23 w 2172"/>
                <a:gd name="T59" fmla="*/ 429 h 548"/>
                <a:gd name="T60" fmla="*/ 28 w 2172"/>
                <a:gd name="T61" fmla="*/ 422 h 548"/>
                <a:gd name="T62" fmla="*/ 31 w 2172"/>
                <a:gd name="T63" fmla="*/ 416 h 548"/>
                <a:gd name="T64" fmla="*/ 43 w 2172"/>
                <a:gd name="T65" fmla="*/ 401 h 548"/>
                <a:gd name="T66" fmla="*/ 52 w 2172"/>
                <a:gd name="T67" fmla="*/ 393 h 548"/>
                <a:gd name="T68" fmla="*/ 58 w 2172"/>
                <a:gd name="T69" fmla="*/ 388 h 548"/>
                <a:gd name="T70" fmla="*/ 82 w 2172"/>
                <a:gd name="T71" fmla="*/ 373 h 548"/>
                <a:gd name="T72" fmla="*/ 118 w 2172"/>
                <a:gd name="T73" fmla="*/ 363 h 548"/>
                <a:gd name="T74" fmla="*/ 611 w 2172"/>
                <a:gd name="T75" fmla="*/ 361 h 548"/>
                <a:gd name="T76" fmla="*/ 711 w 2172"/>
                <a:gd name="T77" fmla="*/ 326 h 548"/>
                <a:gd name="T78" fmla="*/ 736 w 2172"/>
                <a:gd name="T79" fmla="*/ 301 h 548"/>
                <a:gd name="T80" fmla="*/ 830 w 2172"/>
                <a:gd name="T81" fmla="*/ 264 h 548"/>
                <a:gd name="T82" fmla="*/ 1784 w 2172"/>
                <a:gd name="T83" fmla="*/ 264 h 548"/>
                <a:gd name="T84" fmla="*/ 1816 w 2172"/>
                <a:gd name="T85" fmla="*/ 267 h 548"/>
                <a:gd name="T86" fmla="*/ 1877 w 2172"/>
                <a:gd name="T87" fmla="*/ 340 h 548"/>
                <a:gd name="T88" fmla="*/ 1879 w 2172"/>
                <a:gd name="T89" fmla="*/ 367 h 548"/>
                <a:gd name="T90" fmla="*/ 1882 w 2172"/>
                <a:gd name="T91" fmla="*/ 376 h 548"/>
                <a:gd name="T92" fmla="*/ 1963 w 2172"/>
                <a:gd name="T93" fmla="*/ 441 h 548"/>
                <a:gd name="T94" fmla="*/ 2068 w 2172"/>
                <a:gd name="T95" fmla="*/ 441 h 548"/>
                <a:gd name="T96" fmla="*/ 2103 w 2172"/>
                <a:gd name="T97" fmla="*/ 436 h 548"/>
                <a:gd name="T98" fmla="*/ 2166 w 2172"/>
                <a:gd name="T99" fmla="*/ 356 h 548"/>
                <a:gd name="T100" fmla="*/ 2167 w 2172"/>
                <a:gd name="T101" fmla="*/ 1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2" h="548">
                  <a:moveTo>
                    <a:pt x="2172" y="9"/>
                  </a:moveTo>
                  <a:cubicBezTo>
                    <a:pt x="2172" y="4"/>
                    <a:pt x="2168" y="0"/>
                    <a:pt x="2163" y="0"/>
                  </a:cubicBezTo>
                  <a:cubicBezTo>
                    <a:pt x="2158" y="0"/>
                    <a:pt x="2154" y="4"/>
                    <a:pt x="2154" y="9"/>
                  </a:cubicBezTo>
                  <a:cubicBezTo>
                    <a:pt x="2154" y="13"/>
                    <a:pt x="2156" y="16"/>
                    <a:pt x="2159" y="17"/>
                  </a:cubicBezTo>
                  <a:cubicBezTo>
                    <a:pt x="2159" y="286"/>
                    <a:pt x="2159" y="286"/>
                    <a:pt x="2159" y="286"/>
                  </a:cubicBezTo>
                  <a:cubicBezTo>
                    <a:pt x="2159" y="339"/>
                    <a:pt x="2159" y="339"/>
                    <a:pt x="2159" y="339"/>
                  </a:cubicBezTo>
                  <a:cubicBezTo>
                    <a:pt x="2159" y="344"/>
                    <a:pt x="2159" y="350"/>
                    <a:pt x="2158" y="355"/>
                  </a:cubicBezTo>
                  <a:cubicBezTo>
                    <a:pt x="2157" y="377"/>
                    <a:pt x="2146" y="398"/>
                    <a:pt x="2129" y="413"/>
                  </a:cubicBezTo>
                  <a:cubicBezTo>
                    <a:pt x="2121" y="420"/>
                    <a:pt x="2111" y="425"/>
                    <a:pt x="2101" y="429"/>
                  </a:cubicBezTo>
                  <a:cubicBezTo>
                    <a:pt x="2095" y="431"/>
                    <a:pt x="2090" y="432"/>
                    <a:pt x="2085" y="432"/>
                  </a:cubicBezTo>
                  <a:cubicBezTo>
                    <a:pt x="2079" y="433"/>
                    <a:pt x="2073" y="433"/>
                    <a:pt x="2068" y="433"/>
                  </a:cubicBezTo>
                  <a:cubicBezTo>
                    <a:pt x="1979" y="433"/>
                    <a:pt x="1979" y="433"/>
                    <a:pt x="1979" y="433"/>
                  </a:cubicBezTo>
                  <a:cubicBezTo>
                    <a:pt x="1974" y="433"/>
                    <a:pt x="1969" y="433"/>
                    <a:pt x="1964" y="433"/>
                  </a:cubicBezTo>
                  <a:cubicBezTo>
                    <a:pt x="1952" y="432"/>
                    <a:pt x="1941" y="429"/>
                    <a:pt x="1931" y="424"/>
                  </a:cubicBezTo>
                  <a:cubicBezTo>
                    <a:pt x="1911" y="413"/>
                    <a:pt x="1896" y="395"/>
                    <a:pt x="1889" y="374"/>
                  </a:cubicBezTo>
                  <a:cubicBezTo>
                    <a:pt x="1889" y="371"/>
                    <a:pt x="1889" y="371"/>
                    <a:pt x="1889" y="371"/>
                  </a:cubicBezTo>
                  <a:cubicBezTo>
                    <a:pt x="1888" y="369"/>
                    <a:pt x="1888" y="367"/>
                    <a:pt x="1887" y="365"/>
                  </a:cubicBezTo>
                  <a:cubicBezTo>
                    <a:pt x="1886" y="357"/>
                    <a:pt x="1886" y="357"/>
                    <a:pt x="1886" y="357"/>
                  </a:cubicBezTo>
                  <a:cubicBezTo>
                    <a:pt x="1885" y="339"/>
                    <a:pt x="1885" y="339"/>
                    <a:pt x="1885" y="339"/>
                  </a:cubicBezTo>
                  <a:cubicBezTo>
                    <a:pt x="1884" y="327"/>
                    <a:pt x="1880" y="315"/>
                    <a:pt x="1874" y="304"/>
                  </a:cubicBezTo>
                  <a:cubicBezTo>
                    <a:pt x="1862" y="282"/>
                    <a:pt x="1842" y="266"/>
                    <a:pt x="1818" y="260"/>
                  </a:cubicBezTo>
                  <a:cubicBezTo>
                    <a:pt x="1812" y="258"/>
                    <a:pt x="1806" y="257"/>
                    <a:pt x="1800" y="256"/>
                  </a:cubicBezTo>
                  <a:cubicBezTo>
                    <a:pt x="1795" y="256"/>
                    <a:pt x="1789" y="256"/>
                    <a:pt x="1784" y="256"/>
                  </a:cubicBezTo>
                  <a:cubicBezTo>
                    <a:pt x="830" y="256"/>
                    <a:pt x="830" y="256"/>
                    <a:pt x="830" y="256"/>
                  </a:cubicBezTo>
                  <a:cubicBezTo>
                    <a:pt x="805" y="256"/>
                    <a:pt x="781" y="262"/>
                    <a:pt x="760" y="274"/>
                  </a:cubicBezTo>
                  <a:cubicBezTo>
                    <a:pt x="749" y="280"/>
                    <a:pt x="739" y="287"/>
                    <a:pt x="731" y="295"/>
                  </a:cubicBezTo>
                  <a:cubicBezTo>
                    <a:pt x="727" y="299"/>
                    <a:pt x="724" y="302"/>
                    <a:pt x="721" y="306"/>
                  </a:cubicBezTo>
                  <a:cubicBezTo>
                    <a:pt x="716" y="310"/>
                    <a:pt x="711" y="315"/>
                    <a:pt x="706" y="320"/>
                  </a:cubicBezTo>
                  <a:cubicBezTo>
                    <a:pt x="689" y="335"/>
                    <a:pt x="668" y="345"/>
                    <a:pt x="645" y="350"/>
                  </a:cubicBezTo>
                  <a:cubicBezTo>
                    <a:pt x="635" y="353"/>
                    <a:pt x="624" y="354"/>
                    <a:pt x="611" y="353"/>
                  </a:cubicBezTo>
                  <a:cubicBezTo>
                    <a:pt x="152" y="353"/>
                    <a:pt x="152" y="353"/>
                    <a:pt x="152" y="353"/>
                  </a:cubicBezTo>
                  <a:cubicBezTo>
                    <a:pt x="147" y="353"/>
                    <a:pt x="147" y="353"/>
                    <a:pt x="147" y="353"/>
                  </a:cubicBezTo>
                  <a:cubicBezTo>
                    <a:pt x="137" y="353"/>
                    <a:pt x="127" y="353"/>
                    <a:pt x="117" y="355"/>
                  </a:cubicBezTo>
                  <a:cubicBezTo>
                    <a:pt x="103" y="356"/>
                    <a:pt x="91" y="361"/>
                    <a:pt x="82" y="365"/>
                  </a:cubicBezTo>
                  <a:cubicBezTo>
                    <a:pt x="78" y="366"/>
                    <a:pt x="78" y="366"/>
                    <a:pt x="78" y="366"/>
                  </a:cubicBezTo>
                  <a:cubicBezTo>
                    <a:pt x="74" y="368"/>
                    <a:pt x="70" y="370"/>
                    <a:pt x="66" y="373"/>
                  </a:cubicBezTo>
                  <a:cubicBezTo>
                    <a:pt x="61" y="375"/>
                    <a:pt x="57" y="379"/>
                    <a:pt x="53" y="381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49" y="385"/>
                    <a:pt x="48" y="386"/>
                    <a:pt x="46" y="387"/>
                  </a:cubicBezTo>
                  <a:cubicBezTo>
                    <a:pt x="46" y="388"/>
                    <a:pt x="45" y="389"/>
                    <a:pt x="44" y="389"/>
                  </a:cubicBezTo>
                  <a:cubicBezTo>
                    <a:pt x="42" y="391"/>
                    <a:pt x="39" y="393"/>
                    <a:pt x="37" y="396"/>
                  </a:cubicBezTo>
                  <a:cubicBezTo>
                    <a:pt x="31" y="403"/>
                    <a:pt x="31" y="403"/>
                    <a:pt x="31" y="403"/>
                  </a:cubicBezTo>
                  <a:cubicBezTo>
                    <a:pt x="25" y="411"/>
                    <a:pt x="25" y="411"/>
                    <a:pt x="25" y="411"/>
                  </a:cubicBezTo>
                  <a:cubicBezTo>
                    <a:pt x="24" y="412"/>
                    <a:pt x="24" y="413"/>
                    <a:pt x="23" y="414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0" y="418"/>
                    <a:pt x="20" y="419"/>
                    <a:pt x="19" y="420"/>
                  </a:cubicBezTo>
                  <a:cubicBezTo>
                    <a:pt x="18" y="422"/>
                    <a:pt x="17" y="423"/>
                    <a:pt x="16" y="425"/>
                  </a:cubicBezTo>
                  <a:cubicBezTo>
                    <a:pt x="16" y="427"/>
                    <a:pt x="15" y="428"/>
                    <a:pt x="14" y="429"/>
                  </a:cubicBezTo>
                  <a:cubicBezTo>
                    <a:pt x="12" y="433"/>
                    <a:pt x="10" y="437"/>
                    <a:pt x="9" y="442"/>
                  </a:cubicBezTo>
                  <a:cubicBezTo>
                    <a:pt x="5" y="452"/>
                    <a:pt x="2" y="463"/>
                    <a:pt x="1" y="477"/>
                  </a:cubicBezTo>
                  <a:cubicBezTo>
                    <a:pt x="0" y="486"/>
                    <a:pt x="0" y="495"/>
                    <a:pt x="0" y="503"/>
                  </a:cubicBezTo>
                  <a:cubicBezTo>
                    <a:pt x="0" y="506"/>
                    <a:pt x="0" y="510"/>
                    <a:pt x="0" y="513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8" y="548"/>
                    <a:pt x="8" y="548"/>
                    <a:pt x="8" y="548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0"/>
                    <a:pt x="8" y="506"/>
                    <a:pt x="8" y="503"/>
                  </a:cubicBezTo>
                  <a:cubicBezTo>
                    <a:pt x="8" y="495"/>
                    <a:pt x="8" y="486"/>
                    <a:pt x="9" y="478"/>
                  </a:cubicBezTo>
                  <a:cubicBezTo>
                    <a:pt x="10" y="465"/>
                    <a:pt x="13" y="454"/>
                    <a:pt x="16" y="444"/>
                  </a:cubicBezTo>
                  <a:cubicBezTo>
                    <a:pt x="18" y="440"/>
                    <a:pt x="19" y="437"/>
                    <a:pt x="21" y="433"/>
                  </a:cubicBezTo>
                  <a:cubicBezTo>
                    <a:pt x="22" y="431"/>
                    <a:pt x="23" y="430"/>
                    <a:pt x="23" y="429"/>
                  </a:cubicBezTo>
                  <a:cubicBezTo>
                    <a:pt x="24" y="427"/>
                    <a:pt x="25" y="426"/>
                    <a:pt x="26" y="424"/>
                  </a:cubicBezTo>
                  <a:cubicBezTo>
                    <a:pt x="27" y="423"/>
                    <a:pt x="27" y="422"/>
                    <a:pt x="28" y="422"/>
                  </a:cubicBezTo>
                  <a:cubicBezTo>
                    <a:pt x="30" y="418"/>
                    <a:pt x="30" y="418"/>
                    <a:pt x="30" y="418"/>
                  </a:cubicBezTo>
                  <a:cubicBezTo>
                    <a:pt x="30" y="417"/>
                    <a:pt x="31" y="417"/>
                    <a:pt x="31" y="416"/>
                  </a:cubicBezTo>
                  <a:cubicBezTo>
                    <a:pt x="37" y="408"/>
                    <a:pt x="37" y="408"/>
                    <a:pt x="37" y="408"/>
                  </a:cubicBezTo>
                  <a:cubicBezTo>
                    <a:pt x="43" y="401"/>
                    <a:pt x="43" y="401"/>
                    <a:pt x="43" y="401"/>
                  </a:cubicBezTo>
                  <a:cubicBezTo>
                    <a:pt x="45" y="399"/>
                    <a:pt x="47" y="397"/>
                    <a:pt x="49" y="395"/>
                  </a:cubicBezTo>
                  <a:cubicBezTo>
                    <a:pt x="50" y="395"/>
                    <a:pt x="51" y="394"/>
                    <a:pt x="52" y="393"/>
                  </a:cubicBezTo>
                  <a:cubicBezTo>
                    <a:pt x="53" y="392"/>
                    <a:pt x="54" y="391"/>
                    <a:pt x="56" y="390"/>
                  </a:cubicBezTo>
                  <a:cubicBezTo>
                    <a:pt x="58" y="388"/>
                    <a:pt x="58" y="388"/>
                    <a:pt x="58" y="388"/>
                  </a:cubicBezTo>
                  <a:cubicBezTo>
                    <a:pt x="62" y="385"/>
                    <a:pt x="66" y="382"/>
                    <a:pt x="70" y="380"/>
                  </a:cubicBezTo>
                  <a:cubicBezTo>
                    <a:pt x="74" y="377"/>
                    <a:pt x="78" y="375"/>
                    <a:pt x="82" y="373"/>
                  </a:cubicBezTo>
                  <a:cubicBezTo>
                    <a:pt x="85" y="372"/>
                    <a:pt x="85" y="372"/>
                    <a:pt x="85" y="372"/>
                  </a:cubicBezTo>
                  <a:cubicBezTo>
                    <a:pt x="94" y="368"/>
                    <a:pt x="105" y="364"/>
                    <a:pt x="118" y="363"/>
                  </a:cubicBezTo>
                  <a:cubicBezTo>
                    <a:pt x="127" y="361"/>
                    <a:pt x="137" y="361"/>
                    <a:pt x="147" y="361"/>
                  </a:cubicBezTo>
                  <a:cubicBezTo>
                    <a:pt x="611" y="361"/>
                    <a:pt x="611" y="361"/>
                    <a:pt x="611" y="361"/>
                  </a:cubicBezTo>
                  <a:cubicBezTo>
                    <a:pt x="624" y="362"/>
                    <a:pt x="636" y="361"/>
                    <a:pt x="647" y="358"/>
                  </a:cubicBezTo>
                  <a:cubicBezTo>
                    <a:pt x="671" y="353"/>
                    <a:pt x="693" y="342"/>
                    <a:pt x="711" y="326"/>
                  </a:cubicBezTo>
                  <a:cubicBezTo>
                    <a:pt x="716" y="321"/>
                    <a:pt x="721" y="316"/>
                    <a:pt x="726" y="311"/>
                  </a:cubicBezTo>
                  <a:cubicBezTo>
                    <a:pt x="730" y="308"/>
                    <a:pt x="733" y="304"/>
                    <a:pt x="736" y="301"/>
                  </a:cubicBezTo>
                  <a:cubicBezTo>
                    <a:pt x="744" y="294"/>
                    <a:pt x="754" y="287"/>
                    <a:pt x="764" y="281"/>
                  </a:cubicBezTo>
                  <a:cubicBezTo>
                    <a:pt x="784" y="270"/>
                    <a:pt x="807" y="264"/>
                    <a:pt x="830" y="264"/>
                  </a:cubicBezTo>
                  <a:cubicBezTo>
                    <a:pt x="1676" y="264"/>
                    <a:pt x="1676" y="264"/>
                    <a:pt x="1676" y="264"/>
                  </a:cubicBezTo>
                  <a:cubicBezTo>
                    <a:pt x="1784" y="264"/>
                    <a:pt x="1784" y="264"/>
                    <a:pt x="1784" y="264"/>
                  </a:cubicBezTo>
                  <a:cubicBezTo>
                    <a:pt x="1789" y="264"/>
                    <a:pt x="1794" y="264"/>
                    <a:pt x="1799" y="264"/>
                  </a:cubicBezTo>
                  <a:cubicBezTo>
                    <a:pt x="1805" y="265"/>
                    <a:pt x="1811" y="266"/>
                    <a:pt x="1816" y="267"/>
                  </a:cubicBezTo>
                  <a:cubicBezTo>
                    <a:pt x="1837" y="273"/>
                    <a:pt x="1857" y="288"/>
                    <a:pt x="1867" y="308"/>
                  </a:cubicBezTo>
                  <a:cubicBezTo>
                    <a:pt x="1873" y="318"/>
                    <a:pt x="1876" y="329"/>
                    <a:pt x="1877" y="340"/>
                  </a:cubicBezTo>
                  <a:cubicBezTo>
                    <a:pt x="1878" y="358"/>
                    <a:pt x="1878" y="358"/>
                    <a:pt x="1878" y="358"/>
                  </a:cubicBezTo>
                  <a:cubicBezTo>
                    <a:pt x="1879" y="367"/>
                    <a:pt x="1879" y="367"/>
                    <a:pt x="1879" y="367"/>
                  </a:cubicBezTo>
                  <a:cubicBezTo>
                    <a:pt x="1880" y="369"/>
                    <a:pt x="1880" y="371"/>
                    <a:pt x="1881" y="373"/>
                  </a:cubicBezTo>
                  <a:cubicBezTo>
                    <a:pt x="1882" y="376"/>
                    <a:pt x="1882" y="376"/>
                    <a:pt x="1882" y="376"/>
                  </a:cubicBezTo>
                  <a:cubicBezTo>
                    <a:pt x="1889" y="399"/>
                    <a:pt x="1906" y="419"/>
                    <a:pt x="1928" y="431"/>
                  </a:cubicBezTo>
                  <a:cubicBezTo>
                    <a:pt x="1939" y="436"/>
                    <a:pt x="1951" y="440"/>
                    <a:pt x="1963" y="441"/>
                  </a:cubicBezTo>
                  <a:cubicBezTo>
                    <a:pt x="1969" y="441"/>
                    <a:pt x="1974" y="441"/>
                    <a:pt x="1979" y="441"/>
                  </a:cubicBezTo>
                  <a:cubicBezTo>
                    <a:pt x="2068" y="441"/>
                    <a:pt x="2068" y="441"/>
                    <a:pt x="2068" y="441"/>
                  </a:cubicBezTo>
                  <a:cubicBezTo>
                    <a:pt x="2073" y="441"/>
                    <a:pt x="2079" y="441"/>
                    <a:pt x="2086" y="440"/>
                  </a:cubicBezTo>
                  <a:cubicBezTo>
                    <a:pt x="2091" y="440"/>
                    <a:pt x="2097" y="438"/>
                    <a:pt x="2103" y="436"/>
                  </a:cubicBezTo>
                  <a:cubicBezTo>
                    <a:pt x="2115" y="433"/>
                    <a:pt x="2125" y="427"/>
                    <a:pt x="2134" y="419"/>
                  </a:cubicBezTo>
                  <a:cubicBezTo>
                    <a:pt x="2153" y="403"/>
                    <a:pt x="2165" y="380"/>
                    <a:pt x="2166" y="356"/>
                  </a:cubicBezTo>
                  <a:cubicBezTo>
                    <a:pt x="2167" y="350"/>
                    <a:pt x="2167" y="345"/>
                    <a:pt x="2167" y="339"/>
                  </a:cubicBezTo>
                  <a:cubicBezTo>
                    <a:pt x="2167" y="17"/>
                    <a:pt x="2167" y="17"/>
                    <a:pt x="2167" y="17"/>
                  </a:cubicBezTo>
                  <a:cubicBezTo>
                    <a:pt x="2170" y="16"/>
                    <a:pt x="2172" y="13"/>
                    <a:pt x="2172" y="9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72742B36-B511-4ACD-D927-93F8D7175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2925" y="4352926"/>
              <a:ext cx="42863" cy="617538"/>
            </a:xfrm>
            <a:custGeom>
              <a:avLst/>
              <a:gdLst>
                <a:gd name="T0" fmla="*/ 18 w 18"/>
                <a:gd name="T1" fmla="*/ 9 h 259"/>
                <a:gd name="T2" fmla="*/ 9 w 18"/>
                <a:gd name="T3" fmla="*/ 0 h 259"/>
                <a:gd name="T4" fmla="*/ 0 w 18"/>
                <a:gd name="T5" fmla="*/ 9 h 259"/>
                <a:gd name="T6" fmla="*/ 5 w 18"/>
                <a:gd name="T7" fmla="*/ 17 h 259"/>
                <a:gd name="T8" fmla="*/ 5 w 18"/>
                <a:gd name="T9" fmla="*/ 259 h 259"/>
                <a:gd name="T10" fmla="*/ 13 w 18"/>
                <a:gd name="T11" fmla="*/ 259 h 259"/>
                <a:gd name="T12" fmla="*/ 13 w 18"/>
                <a:gd name="T13" fmla="*/ 17 h 259"/>
                <a:gd name="T14" fmla="*/ 18 w 18"/>
                <a:gd name="T15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9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7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5"/>
                    <a:pt x="18" y="12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0" name="Freeform 24">
              <a:extLst>
                <a:ext uri="{FF2B5EF4-FFF2-40B4-BE49-F238E27FC236}">
                  <a16:creationId xmlns:a16="http://schemas.microsoft.com/office/drawing/2014/main" id="{E8643E13-DFF8-25A4-9A55-A803A1E25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4491038"/>
              <a:ext cx="42863" cy="479425"/>
            </a:xfrm>
            <a:custGeom>
              <a:avLst/>
              <a:gdLst>
                <a:gd name="T0" fmla="*/ 18 w 18"/>
                <a:gd name="T1" fmla="*/ 9 h 201"/>
                <a:gd name="T2" fmla="*/ 9 w 18"/>
                <a:gd name="T3" fmla="*/ 0 h 201"/>
                <a:gd name="T4" fmla="*/ 0 w 18"/>
                <a:gd name="T5" fmla="*/ 9 h 201"/>
                <a:gd name="T6" fmla="*/ 5 w 18"/>
                <a:gd name="T7" fmla="*/ 17 h 201"/>
                <a:gd name="T8" fmla="*/ 5 w 18"/>
                <a:gd name="T9" fmla="*/ 201 h 201"/>
                <a:gd name="T10" fmla="*/ 13 w 18"/>
                <a:gd name="T11" fmla="*/ 201 h 201"/>
                <a:gd name="T12" fmla="*/ 13 w 18"/>
                <a:gd name="T13" fmla="*/ 17 h 201"/>
                <a:gd name="T14" fmla="*/ 18 w 18"/>
                <a:gd name="T1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1">
                  <a:moveTo>
                    <a:pt x="18" y="9"/>
                  </a:move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5" y="17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6" y="16"/>
                    <a:pt x="18" y="13"/>
                    <a:pt x="18" y="9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B36B2F21-7EC2-7905-58F0-7CE500ACCF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4725" y="3559176"/>
              <a:ext cx="304800" cy="304800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8" y="128"/>
                    <a:pt x="0" y="99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99" y="0"/>
                    <a:pt x="128" y="28"/>
                    <a:pt x="128" y="64"/>
                  </a:cubicBezTo>
                  <a:cubicBezTo>
                    <a:pt x="128" y="99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E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id="{AB2B0988-9287-83D4-264D-C089554FF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1825" y="4386263"/>
              <a:ext cx="206375" cy="209550"/>
            </a:xfrm>
            <a:custGeom>
              <a:avLst/>
              <a:gdLst>
                <a:gd name="T0" fmla="*/ 44 w 87"/>
                <a:gd name="T1" fmla="*/ 88 h 88"/>
                <a:gd name="T2" fmla="*/ 0 w 87"/>
                <a:gd name="T3" fmla="*/ 44 h 88"/>
                <a:gd name="T4" fmla="*/ 44 w 87"/>
                <a:gd name="T5" fmla="*/ 0 h 88"/>
                <a:gd name="T6" fmla="*/ 87 w 87"/>
                <a:gd name="T7" fmla="*/ 44 h 88"/>
                <a:gd name="T8" fmla="*/ 44 w 87"/>
                <a:gd name="T9" fmla="*/ 88 h 88"/>
                <a:gd name="T10" fmla="*/ 44 w 87"/>
                <a:gd name="T11" fmla="*/ 8 h 88"/>
                <a:gd name="T12" fmla="*/ 8 w 87"/>
                <a:gd name="T13" fmla="*/ 44 h 88"/>
                <a:gd name="T14" fmla="*/ 44 w 87"/>
                <a:gd name="T15" fmla="*/ 80 h 88"/>
                <a:gd name="T16" fmla="*/ 79 w 87"/>
                <a:gd name="T17" fmla="*/ 44 h 88"/>
                <a:gd name="T18" fmla="*/ 44 w 87"/>
                <a:gd name="T19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8">
                  <a:moveTo>
                    <a:pt x="44" y="88"/>
                  </a:moveTo>
                  <a:cubicBezTo>
                    <a:pt x="19" y="88"/>
                    <a:pt x="0" y="68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68" y="0"/>
                    <a:pt x="87" y="20"/>
                    <a:pt x="87" y="44"/>
                  </a:cubicBezTo>
                  <a:cubicBezTo>
                    <a:pt x="87" y="68"/>
                    <a:pt x="68" y="88"/>
                    <a:pt x="44" y="88"/>
                  </a:cubicBezTo>
                  <a:close/>
                  <a:moveTo>
                    <a:pt x="44" y="8"/>
                  </a:moveTo>
                  <a:cubicBezTo>
                    <a:pt x="24" y="8"/>
                    <a:pt x="8" y="24"/>
                    <a:pt x="8" y="44"/>
                  </a:cubicBezTo>
                  <a:cubicBezTo>
                    <a:pt x="8" y="64"/>
                    <a:pt x="24" y="80"/>
                    <a:pt x="44" y="80"/>
                  </a:cubicBezTo>
                  <a:cubicBezTo>
                    <a:pt x="63" y="80"/>
                    <a:pt x="79" y="64"/>
                    <a:pt x="79" y="44"/>
                  </a:cubicBezTo>
                  <a:cubicBezTo>
                    <a:pt x="79" y="24"/>
                    <a:pt x="63" y="8"/>
                    <a:pt x="44" y="8"/>
                  </a:cubicBezTo>
                  <a:close/>
                </a:path>
              </a:pathLst>
            </a:custGeom>
            <a:solidFill>
              <a:srgbClr val="FFE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3" name="Freeform 27">
              <a:extLst>
                <a:ext uri="{FF2B5EF4-FFF2-40B4-BE49-F238E27FC236}">
                  <a16:creationId xmlns:a16="http://schemas.microsoft.com/office/drawing/2014/main" id="{4287DA23-5C7A-2C06-B8EF-1761FFB354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9238" y="3632201"/>
              <a:ext cx="304800" cy="306388"/>
            </a:xfrm>
            <a:custGeom>
              <a:avLst/>
              <a:gdLst>
                <a:gd name="T0" fmla="*/ 64 w 128"/>
                <a:gd name="T1" fmla="*/ 128 h 128"/>
                <a:gd name="T2" fmla="*/ 0 w 128"/>
                <a:gd name="T3" fmla="*/ 64 h 128"/>
                <a:gd name="T4" fmla="*/ 64 w 128"/>
                <a:gd name="T5" fmla="*/ 0 h 128"/>
                <a:gd name="T6" fmla="*/ 128 w 128"/>
                <a:gd name="T7" fmla="*/ 64 h 128"/>
                <a:gd name="T8" fmla="*/ 64 w 128"/>
                <a:gd name="T9" fmla="*/ 128 h 128"/>
                <a:gd name="T10" fmla="*/ 64 w 128"/>
                <a:gd name="T11" fmla="*/ 8 h 128"/>
                <a:gd name="T12" fmla="*/ 8 w 128"/>
                <a:gd name="T13" fmla="*/ 64 h 128"/>
                <a:gd name="T14" fmla="*/ 64 w 128"/>
                <a:gd name="T15" fmla="*/ 120 h 128"/>
                <a:gd name="T16" fmla="*/ 120 w 128"/>
                <a:gd name="T17" fmla="*/ 64 h 128"/>
                <a:gd name="T18" fmla="*/ 64 w 128"/>
                <a:gd name="T19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64" y="128"/>
                  </a:moveTo>
                  <a:cubicBezTo>
                    <a:pt x="29" y="128"/>
                    <a:pt x="0" y="100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cubicBezTo>
                    <a:pt x="128" y="100"/>
                    <a:pt x="99" y="128"/>
                    <a:pt x="64" y="128"/>
                  </a:cubicBezTo>
                  <a:close/>
                  <a:moveTo>
                    <a:pt x="64" y="8"/>
                  </a:moveTo>
                  <a:cubicBezTo>
                    <a:pt x="33" y="8"/>
                    <a:pt x="8" y="33"/>
                    <a:pt x="8" y="64"/>
                  </a:cubicBezTo>
                  <a:cubicBezTo>
                    <a:pt x="8" y="95"/>
                    <a:pt x="33" y="120"/>
                    <a:pt x="64" y="120"/>
                  </a:cubicBezTo>
                  <a:cubicBezTo>
                    <a:pt x="95" y="120"/>
                    <a:pt x="120" y="95"/>
                    <a:pt x="120" y="64"/>
                  </a:cubicBezTo>
                  <a:cubicBezTo>
                    <a:pt x="120" y="33"/>
                    <a:pt x="95" y="8"/>
                    <a:pt x="64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4" name="Freeform 28">
              <a:extLst>
                <a:ext uri="{FF2B5EF4-FFF2-40B4-BE49-F238E27FC236}">
                  <a16:creationId xmlns:a16="http://schemas.microsoft.com/office/drawing/2014/main" id="{01C0086D-821D-2B39-7990-32671ACD5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4814888"/>
              <a:ext cx="1709738" cy="155575"/>
            </a:xfrm>
            <a:custGeom>
              <a:avLst/>
              <a:gdLst>
                <a:gd name="T0" fmla="*/ 718 w 718"/>
                <a:gd name="T1" fmla="*/ 65 h 65"/>
                <a:gd name="T2" fmla="*/ 713 w 718"/>
                <a:gd name="T3" fmla="*/ 65 h 65"/>
                <a:gd name="T4" fmla="*/ 653 w 718"/>
                <a:gd name="T5" fmla="*/ 5 h 65"/>
                <a:gd name="T6" fmla="*/ 65 w 718"/>
                <a:gd name="T7" fmla="*/ 5 h 65"/>
                <a:gd name="T8" fmla="*/ 5 w 718"/>
                <a:gd name="T9" fmla="*/ 65 h 65"/>
                <a:gd name="T10" fmla="*/ 0 w 718"/>
                <a:gd name="T11" fmla="*/ 65 h 65"/>
                <a:gd name="T12" fmla="*/ 65 w 718"/>
                <a:gd name="T13" fmla="*/ 0 h 65"/>
                <a:gd name="T14" fmla="*/ 653 w 718"/>
                <a:gd name="T15" fmla="*/ 0 h 65"/>
                <a:gd name="T16" fmla="*/ 718 w 718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65">
                  <a:moveTo>
                    <a:pt x="718" y="65"/>
                  </a:moveTo>
                  <a:cubicBezTo>
                    <a:pt x="713" y="65"/>
                    <a:pt x="713" y="65"/>
                    <a:pt x="713" y="65"/>
                  </a:cubicBezTo>
                  <a:cubicBezTo>
                    <a:pt x="713" y="32"/>
                    <a:pt x="686" y="5"/>
                    <a:pt x="653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32" y="5"/>
                    <a:pt x="5" y="32"/>
                    <a:pt x="5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5" y="0"/>
                  </a:cubicBezTo>
                  <a:cubicBezTo>
                    <a:pt x="653" y="0"/>
                    <a:pt x="653" y="0"/>
                    <a:pt x="653" y="0"/>
                  </a:cubicBezTo>
                  <a:cubicBezTo>
                    <a:pt x="689" y="0"/>
                    <a:pt x="718" y="29"/>
                    <a:pt x="718" y="6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5" name="Freeform 29">
              <a:extLst>
                <a:ext uri="{FF2B5EF4-FFF2-40B4-BE49-F238E27FC236}">
                  <a16:creationId xmlns:a16="http://schemas.microsoft.com/office/drawing/2014/main" id="{25722530-18D6-C35A-536B-A17600D98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3478213"/>
              <a:ext cx="1141413" cy="547688"/>
            </a:xfrm>
            <a:custGeom>
              <a:avLst/>
              <a:gdLst>
                <a:gd name="T0" fmla="*/ 480 w 480"/>
                <a:gd name="T1" fmla="*/ 230 h 230"/>
                <a:gd name="T2" fmla="*/ 91 w 480"/>
                <a:gd name="T3" fmla="*/ 230 h 230"/>
                <a:gd name="T4" fmla="*/ 0 w 480"/>
                <a:gd name="T5" fmla="*/ 138 h 230"/>
                <a:gd name="T6" fmla="*/ 0 w 480"/>
                <a:gd name="T7" fmla="*/ 91 h 230"/>
                <a:gd name="T8" fmla="*/ 91 w 480"/>
                <a:gd name="T9" fmla="*/ 0 h 230"/>
                <a:gd name="T10" fmla="*/ 480 w 480"/>
                <a:gd name="T11" fmla="*/ 0 h 230"/>
                <a:gd name="T12" fmla="*/ 480 w 480"/>
                <a:gd name="T13" fmla="*/ 4 h 230"/>
                <a:gd name="T14" fmla="*/ 91 w 480"/>
                <a:gd name="T15" fmla="*/ 4 h 230"/>
                <a:gd name="T16" fmla="*/ 5 w 480"/>
                <a:gd name="T17" fmla="*/ 91 h 230"/>
                <a:gd name="T18" fmla="*/ 5 w 480"/>
                <a:gd name="T19" fmla="*/ 138 h 230"/>
                <a:gd name="T20" fmla="*/ 91 w 480"/>
                <a:gd name="T21" fmla="*/ 225 h 230"/>
                <a:gd name="T22" fmla="*/ 480 w 480"/>
                <a:gd name="T23" fmla="*/ 225 h 230"/>
                <a:gd name="T24" fmla="*/ 480 w 480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0" h="230">
                  <a:moveTo>
                    <a:pt x="480" y="230"/>
                  </a:moveTo>
                  <a:cubicBezTo>
                    <a:pt x="91" y="230"/>
                    <a:pt x="91" y="230"/>
                    <a:pt x="91" y="230"/>
                  </a:cubicBezTo>
                  <a:cubicBezTo>
                    <a:pt x="41" y="230"/>
                    <a:pt x="0" y="189"/>
                    <a:pt x="0" y="13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4"/>
                    <a:pt x="480" y="4"/>
                    <a:pt x="480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44" y="4"/>
                    <a:pt x="5" y="43"/>
                    <a:pt x="5" y="91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5" y="186"/>
                    <a:pt x="44" y="225"/>
                    <a:pt x="91" y="225"/>
                  </a:cubicBezTo>
                  <a:cubicBezTo>
                    <a:pt x="480" y="225"/>
                    <a:pt x="480" y="225"/>
                    <a:pt x="480" y="225"/>
                  </a:cubicBezTo>
                  <a:lnTo>
                    <a:pt x="480" y="2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6" name="Freeform 30">
              <a:extLst>
                <a:ext uri="{FF2B5EF4-FFF2-40B4-BE49-F238E27FC236}">
                  <a16:creationId xmlns:a16="http://schemas.microsoft.com/office/drawing/2014/main" id="{0D088520-2B16-DC68-6377-8F1BC203B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173413"/>
              <a:ext cx="530225" cy="547688"/>
            </a:xfrm>
            <a:custGeom>
              <a:avLst/>
              <a:gdLst>
                <a:gd name="T0" fmla="*/ 132 w 223"/>
                <a:gd name="T1" fmla="*/ 230 h 230"/>
                <a:gd name="T2" fmla="*/ 0 w 223"/>
                <a:gd name="T3" fmla="*/ 230 h 230"/>
                <a:gd name="T4" fmla="*/ 0 w 223"/>
                <a:gd name="T5" fmla="*/ 225 h 230"/>
                <a:gd name="T6" fmla="*/ 132 w 223"/>
                <a:gd name="T7" fmla="*/ 225 h 230"/>
                <a:gd name="T8" fmla="*/ 219 w 223"/>
                <a:gd name="T9" fmla="*/ 139 h 230"/>
                <a:gd name="T10" fmla="*/ 219 w 223"/>
                <a:gd name="T11" fmla="*/ 91 h 230"/>
                <a:gd name="T12" fmla="*/ 132 w 223"/>
                <a:gd name="T13" fmla="*/ 5 h 230"/>
                <a:gd name="T14" fmla="*/ 0 w 223"/>
                <a:gd name="T15" fmla="*/ 5 h 230"/>
                <a:gd name="T16" fmla="*/ 0 w 223"/>
                <a:gd name="T17" fmla="*/ 0 h 230"/>
                <a:gd name="T18" fmla="*/ 132 w 223"/>
                <a:gd name="T19" fmla="*/ 0 h 230"/>
                <a:gd name="T20" fmla="*/ 223 w 223"/>
                <a:gd name="T21" fmla="*/ 91 h 230"/>
                <a:gd name="T22" fmla="*/ 223 w 223"/>
                <a:gd name="T23" fmla="*/ 139 h 230"/>
                <a:gd name="T24" fmla="*/ 132 w 223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3" h="230">
                  <a:moveTo>
                    <a:pt x="132" y="230"/>
                  </a:moveTo>
                  <a:cubicBezTo>
                    <a:pt x="0" y="230"/>
                    <a:pt x="0" y="230"/>
                    <a:pt x="0" y="230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32" y="225"/>
                    <a:pt x="132" y="225"/>
                    <a:pt x="132" y="225"/>
                  </a:cubicBezTo>
                  <a:cubicBezTo>
                    <a:pt x="180" y="225"/>
                    <a:pt x="219" y="186"/>
                    <a:pt x="219" y="139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44"/>
                    <a:pt x="180" y="5"/>
                    <a:pt x="13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83" y="0"/>
                    <a:pt x="223" y="41"/>
                    <a:pt x="223" y="91"/>
                  </a:cubicBezTo>
                  <a:cubicBezTo>
                    <a:pt x="223" y="139"/>
                    <a:pt x="223" y="139"/>
                    <a:pt x="223" y="139"/>
                  </a:cubicBezTo>
                  <a:cubicBezTo>
                    <a:pt x="223" y="189"/>
                    <a:pt x="183" y="230"/>
                    <a:pt x="132" y="23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id="{775553CA-F2B0-7622-5838-BD1065CB4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3425826"/>
              <a:ext cx="896938" cy="42863"/>
            </a:xfrm>
            <a:custGeom>
              <a:avLst/>
              <a:gdLst>
                <a:gd name="T0" fmla="*/ 368 w 377"/>
                <a:gd name="T1" fmla="*/ 0 h 18"/>
                <a:gd name="T2" fmla="*/ 360 w 377"/>
                <a:gd name="T3" fmla="*/ 5 h 18"/>
                <a:gd name="T4" fmla="*/ 0 w 377"/>
                <a:gd name="T5" fmla="*/ 5 h 18"/>
                <a:gd name="T6" fmla="*/ 0 w 377"/>
                <a:gd name="T7" fmla="*/ 13 h 18"/>
                <a:gd name="T8" fmla="*/ 360 w 377"/>
                <a:gd name="T9" fmla="*/ 13 h 18"/>
                <a:gd name="T10" fmla="*/ 368 w 377"/>
                <a:gd name="T11" fmla="*/ 18 h 18"/>
                <a:gd name="T12" fmla="*/ 377 w 377"/>
                <a:gd name="T13" fmla="*/ 9 h 18"/>
                <a:gd name="T14" fmla="*/ 368 w 377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7" h="18">
                  <a:moveTo>
                    <a:pt x="368" y="0"/>
                  </a:moveTo>
                  <a:cubicBezTo>
                    <a:pt x="364" y="0"/>
                    <a:pt x="361" y="2"/>
                    <a:pt x="3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60" y="13"/>
                    <a:pt x="360" y="13"/>
                    <a:pt x="360" y="13"/>
                  </a:cubicBezTo>
                  <a:cubicBezTo>
                    <a:pt x="361" y="16"/>
                    <a:pt x="364" y="18"/>
                    <a:pt x="368" y="18"/>
                  </a:cubicBezTo>
                  <a:cubicBezTo>
                    <a:pt x="373" y="18"/>
                    <a:pt x="377" y="14"/>
                    <a:pt x="377" y="9"/>
                  </a:cubicBezTo>
                  <a:cubicBezTo>
                    <a:pt x="377" y="4"/>
                    <a:pt x="373" y="0"/>
                    <a:pt x="368" y="0"/>
                  </a:cubicBez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id="{42811D86-FB3F-D62E-6BAE-469DA157B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3729038"/>
              <a:ext cx="1851025" cy="44450"/>
            </a:xfrm>
            <a:custGeom>
              <a:avLst/>
              <a:gdLst>
                <a:gd name="T0" fmla="*/ 778 w 778"/>
                <a:gd name="T1" fmla="*/ 6 h 19"/>
                <a:gd name="T2" fmla="*/ 17 w 778"/>
                <a:gd name="T3" fmla="*/ 6 h 19"/>
                <a:gd name="T4" fmla="*/ 9 w 778"/>
                <a:gd name="T5" fmla="*/ 0 h 19"/>
                <a:gd name="T6" fmla="*/ 0 w 778"/>
                <a:gd name="T7" fmla="*/ 10 h 19"/>
                <a:gd name="T8" fmla="*/ 9 w 778"/>
                <a:gd name="T9" fmla="*/ 19 h 19"/>
                <a:gd name="T10" fmla="*/ 17 w 778"/>
                <a:gd name="T11" fmla="*/ 14 h 19"/>
                <a:gd name="T12" fmla="*/ 778 w 778"/>
                <a:gd name="T13" fmla="*/ 14 h 19"/>
                <a:gd name="T14" fmla="*/ 778 w 778"/>
                <a:gd name="T15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8" h="19">
                  <a:moveTo>
                    <a:pt x="77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3"/>
                    <a:pt x="12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2" y="19"/>
                    <a:pt x="16" y="17"/>
                    <a:pt x="17" y="14"/>
                  </a:cubicBezTo>
                  <a:cubicBezTo>
                    <a:pt x="778" y="14"/>
                    <a:pt x="778" y="14"/>
                    <a:pt x="778" y="14"/>
                  </a:cubicBezTo>
                  <a:lnTo>
                    <a:pt x="778" y="6"/>
                  </a:lnTo>
                  <a:close/>
                </a:path>
              </a:pathLst>
            </a:custGeom>
            <a:solidFill>
              <a:srgbClr val="5C9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20" name="Parallelogram 19"/>
          <p:cNvSpPr/>
          <p:nvPr/>
        </p:nvSpPr>
        <p:spPr>
          <a:xfrm>
            <a:off x="5617928" y="3569601"/>
            <a:ext cx="1945266" cy="3288399"/>
          </a:xfrm>
          <a:prstGeom prst="parallelogram">
            <a:avLst>
              <a:gd name="adj" fmla="val 75702"/>
            </a:avLst>
          </a:prstGeom>
          <a:gradFill flip="none" rotWithShape="1">
            <a:gsLst>
              <a:gs pos="100000">
                <a:srgbClr val="DE272C"/>
              </a:gs>
              <a:gs pos="0">
                <a:srgbClr val="42070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/>
          <p:cNvSpPr/>
          <p:nvPr/>
        </p:nvSpPr>
        <p:spPr>
          <a:xfrm>
            <a:off x="5989484" y="1268496"/>
            <a:ext cx="2864230" cy="5261911"/>
          </a:xfrm>
          <a:prstGeom prst="parallelogram">
            <a:avLst>
              <a:gd name="adj" fmla="val 82801"/>
            </a:avLst>
          </a:prstGeom>
          <a:gradFill flip="none" rotWithShape="1">
            <a:gsLst>
              <a:gs pos="100000">
                <a:srgbClr val="DE272C"/>
              </a:gs>
              <a:gs pos="0">
                <a:srgbClr val="420704"/>
              </a:gs>
            </a:gsLst>
            <a:lin ang="18900000" scaled="1"/>
            <a:tileRect/>
          </a:gra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/>
          <p:cNvSpPr/>
          <p:nvPr/>
        </p:nvSpPr>
        <p:spPr>
          <a:xfrm>
            <a:off x="637719" y="188047"/>
            <a:ext cx="3697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Agenda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4C2863-65CA-478B-B849-EF23462D15E4}"/>
              </a:ext>
            </a:extLst>
          </p:cNvPr>
          <p:cNvSpPr txBox="1"/>
          <p:nvPr/>
        </p:nvSpPr>
        <p:spPr>
          <a:xfrm>
            <a:off x="1150736" y="1268496"/>
            <a:ext cx="3317427" cy="418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Overview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Problem statement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Scope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Proposed solution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Methodology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Results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Findings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Conclusions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Referrals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Q&amp;A </a:t>
            </a:r>
            <a:endParaRPr lang="en-ID" dirty="0">
              <a:latin typeface="RNS Sanz Medium" panose="00000600000000000000" pitchFamily="2" charset="0"/>
              <a:ea typeface="Open Sans" panose="020B0606030504020204" pitchFamily="34" charset="0"/>
              <a:cs typeface="Prompt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59747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/>
          <p:cNvSpPr/>
          <p:nvPr/>
        </p:nvSpPr>
        <p:spPr>
          <a:xfrm>
            <a:off x="904876" y="834378"/>
            <a:ext cx="6410324" cy="1719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NS Sanz Medium" panose="00000600000000000000" pitchFamily="2" charset="0"/>
                <a:cs typeface="Prompt" panose="00000500000000000000" pitchFamily="2" charset="-34"/>
              </a:rPr>
              <a:t>Main topic: Prompt, size 22pt</a:t>
            </a:r>
          </a:p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NS Sanz Medium" panose="00000600000000000000" pitchFamily="2" charset="0"/>
                <a:cs typeface="Prompt" panose="00000500000000000000" pitchFamily="2" charset="-34"/>
              </a:rPr>
              <a:t>Prompt, size 18pt for second level</a:t>
            </a: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NS Sanz Medium" panose="00000600000000000000" pitchFamily="2" charset="0"/>
                <a:cs typeface="Prompt" panose="00000500000000000000" pitchFamily="2" charset="-34"/>
              </a:rPr>
              <a:t>Prompt, size 14pt for third level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RNS Sanz Medium" panose="00000600000000000000" pitchFamily="2" charset="0"/>
              <a:cs typeface="Prompt" panose="00000500000000000000" pitchFamily="2" charset="-3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668000" y="5975449"/>
            <a:ext cx="1524000" cy="882551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3734D0C-0C13-72B3-54D8-9B401C96AA60}"/>
              </a:ext>
            </a:extLst>
          </p:cNvPr>
          <p:cNvSpPr/>
          <p:nvPr/>
        </p:nvSpPr>
        <p:spPr>
          <a:xfrm>
            <a:off x="637719" y="188047"/>
            <a:ext cx="3697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Overview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F1E481A-A2B3-61B7-5320-D3DE5DA91E33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47725" y="940904"/>
            <a:ext cx="5534198" cy="5917096"/>
          </a:xfrm>
        </p:spPr>
      </p:sp>
      <p:sp>
        <p:nvSpPr>
          <p:cNvPr id="19" name="Rectangle 18"/>
          <p:cNvSpPr/>
          <p:nvPr/>
        </p:nvSpPr>
        <p:spPr>
          <a:xfrm>
            <a:off x="6928689" y="2376397"/>
            <a:ext cx="39559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Text Goes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28690" y="3022728"/>
            <a:ext cx="50918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F533D4-DDE0-B623-3E9E-041FEC05E83E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Problem Statement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2DF121-E99A-A9AB-F755-A3A8A0BC6DBF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09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36386" y="1654630"/>
            <a:ext cx="460446" cy="1210018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090057" y="4772025"/>
            <a:ext cx="3355911" cy="15367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Rectangle 24"/>
          <p:cNvSpPr/>
          <p:nvPr/>
        </p:nvSpPr>
        <p:spPr>
          <a:xfrm>
            <a:off x="5924128" y="4578055"/>
            <a:ext cx="3000797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/ Description Goes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24128" y="4301056"/>
            <a:ext cx="285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492257" y="4578055"/>
            <a:ext cx="2633068" cy="1715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Sub Text / Description Goes here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Sub Text / Description Goes here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Sub Text / Description Goes here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RNS Sanz Medium" panose="00000600000000000000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492257" y="4301056"/>
            <a:ext cx="2699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6011752" y="4177846"/>
            <a:ext cx="59516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956F9ADA-C9A9-7465-75AA-E55B70A67375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Scope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870024-A716-3328-449D-0C7C037ECDF4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C4F241-8C87-973B-01B0-D621A2C544C3}"/>
              </a:ext>
            </a:extLst>
          </p:cNvPr>
          <p:cNvSpPr/>
          <p:nvPr/>
        </p:nvSpPr>
        <p:spPr>
          <a:xfrm>
            <a:off x="5065485" y="1551044"/>
            <a:ext cx="39559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Text Goes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22E65A-0474-3023-6403-A21961ED4C52}"/>
              </a:ext>
            </a:extLst>
          </p:cNvPr>
          <p:cNvSpPr/>
          <p:nvPr/>
        </p:nvSpPr>
        <p:spPr>
          <a:xfrm>
            <a:off x="5065486" y="2197375"/>
            <a:ext cx="5091860" cy="46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100861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59098" y="4045942"/>
            <a:ext cx="11086232" cy="2812058"/>
          </a:xfrm>
        </p:spPr>
      </p:sp>
      <p:sp>
        <p:nvSpPr>
          <p:cNvPr id="24" name="Rectangle 23"/>
          <p:cNvSpPr/>
          <p:nvPr/>
        </p:nvSpPr>
        <p:spPr>
          <a:xfrm>
            <a:off x="7476708" y="2341879"/>
            <a:ext cx="4268617" cy="1016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76709" y="2064880"/>
            <a:ext cx="2629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6078668" y="2150040"/>
            <a:ext cx="0" cy="108614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1238401" y="1516904"/>
            <a:ext cx="365981" cy="3659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1604383" y="940904"/>
            <a:ext cx="576000" cy="57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47EC7B-E442-D425-AA3D-808493164865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Methodology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AF22FD-E29E-A349-85AF-031D6CB3DC90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B58CAD-C0C0-1065-429C-D4F2817C430D}"/>
              </a:ext>
            </a:extLst>
          </p:cNvPr>
          <p:cNvSpPr/>
          <p:nvPr/>
        </p:nvSpPr>
        <p:spPr>
          <a:xfrm>
            <a:off x="924988" y="2341879"/>
            <a:ext cx="4268617" cy="1016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06DDC-8932-CFD4-F4A3-7E2D0C7BDE84}"/>
              </a:ext>
            </a:extLst>
          </p:cNvPr>
          <p:cNvSpPr txBox="1"/>
          <p:nvPr/>
        </p:nvSpPr>
        <p:spPr>
          <a:xfrm>
            <a:off x="924989" y="2064880"/>
            <a:ext cx="2629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</a:p>
        </p:txBody>
      </p:sp>
    </p:spTree>
    <p:extLst>
      <p:ext uri="{BB962C8B-B14F-4D97-AF65-F5344CB8AC3E}">
        <p14:creationId xmlns:p14="http://schemas.microsoft.com/office/powerpoint/2010/main" val="693801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232573219"/>
              </p:ext>
            </p:extLst>
          </p:nvPr>
        </p:nvGraphicFramePr>
        <p:xfrm>
          <a:off x="6388670" y="1577009"/>
          <a:ext cx="4717246" cy="4758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Rectangle 21"/>
          <p:cNvSpPr/>
          <p:nvPr/>
        </p:nvSpPr>
        <p:spPr>
          <a:xfrm>
            <a:off x="1124393" y="4194008"/>
            <a:ext cx="3955902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24393" y="3917009"/>
            <a:ext cx="2914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24393" y="5394337"/>
            <a:ext cx="3955902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/ Description Goes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24393" y="5117338"/>
            <a:ext cx="2637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366D1-A6C2-67E8-CFA9-DF2ADF532C1A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7E7BFC-3B76-B609-9567-87DD61F113AD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/>
        </p:nvGraphicFramePr>
        <p:xfrm>
          <a:off x="1045836" y="1611086"/>
          <a:ext cx="5015752" cy="469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/>
          <p:cNvSpPr/>
          <p:nvPr/>
        </p:nvSpPr>
        <p:spPr>
          <a:xfrm>
            <a:off x="7242933" y="2520485"/>
            <a:ext cx="38186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 Goes Here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05945" y="1948866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DD4AE3-3A70-E2EB-77DD-68C1A5B0B262}"/>
              </a:ext>
            </a:extLst>
          </p:cNvPr>
          <p:cNvSpPr/>
          <p:nvPr/>
        </p:nvSpPr>
        <p:spPr>
          <a:xfrm>
            <a:off x="7305945" y="3705999"/>
            <a:ext cx="3955902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17AE3E-B388-0C42-A02C-291162DCE528}"/>
              </a:ext>
            </a:extLst>
          </p:cNvPr>
          <p:cNvSpPr txBox="1"/>
          <p:nvPr/>
        </p:nvSpPr>
        <p:spPr>
          <a:xfrm>
            <a:off x="7305945" y="3429000"/>
            <a:ext cx="2914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  <a:latin typeface="RNS Sanz Bold" panose="00000800000000000000" pitchFamily="2" charset="0"/>
                <a:cs typeface="Prompt SemiBold" panose="00000700000000000000" pitchFamily="2" charset="-34"/>
              </a:rPr>
              <a:t>Highlight Text Goes this format</a:t>
            </a:r>
            <a:endParaRPr lang="en-US" sz="1400" dirty="0">
              <a:solidFill>
                <a:srgbClr val="FFC000"/>
              </a:solidFill>
              <a:latin typeface="RNS Sanz Bold" panose="00000800000000000000" pitchFamily="2" charset="0"/>
              <a:cs typeface="Prompt SemiBold" panose="00000700000000000000" pitchFamily="2" charset="-3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CF4986-0FDE-D225-5AF4-8DED2BCC4B3A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50CD23-1825-6483-0086-5A548CF96277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86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974168586"/>
              </p:ext>
            </p:extLst>
          </p:nvPr>
        </p:nvGraphicFramePr>
        <p:xfrm>
          <a:off x="836669" y="1524000"/>
          <a:ext cx="5491559" cy="478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Rectangle 20"/>
          <p:cNvSpPr/>
          <p:nvPr/>
        </p:nvSpPr>
        <p:spPr>
          <a:xfrm>
            <a:off x="7156399" y="2286887"/>
            <a:ext cx="45498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Main Text</a:t>
            </a:r>
          </a:p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Goes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156400" y="3382127"/>
            <a:ext cx="4136571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NS Sanz Medium" panose="000006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Sub Text / Description Goes here Sub Text / Description Goes here Sub Text / Description Goes here Sub Text / Description Goes here Sub Text / Description Goes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4C2863-65CA-478B-B849-EF23462D15E4}"/>
              </a:ext>
            </a:extLst>
          </p:cNvPr>
          <p:cNvSpPr txBox="1"/>
          <p:nvPr/>
        </p:nvSpPr>
        <p:spPr>
          <a:xfrm>
            <a:off x="7156400" y="4637760"/>
            <a:ext cx="4064050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Highlight Text can go this format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Highlight Text can go this format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C000"/>
                </a:solidFill>
                <a:latin typeface="RNS Sanz Bold" panose="00000800000000000000" pitchFamily="2" charset="0"/>
                <a:ea typeface="Open Sans" panose="020B0606030504020204" pitchFamily="34" charset="0"/>
                <a:cs typeface="Prompt" panose="00000500000000000000" pitchFamily="2" charset="-34"/>
              </a:rPr>
              <a:t>Highlight Text can go this format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1025F1-5829-4EDB-8FE1-599229E49AB2}"/>
              </a:ext>
            </a:extLst>
          </p:cNvPr>
          <p:cNvSpPr/>
          <p:nvPr/>
        </p:nvSpPr>
        <p:spPr>
          <a:xfrm>
            <a:off x="637719" y="188047"/>
            <a:ext cx="5744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latin typeface="RNS Sanz Bold" panose="00000800000000000000" pitchFamily="2" charset="0"/>
                <a:cs typeface="Prompt SemiBold" panose="00000700000000000000" pitchFamily="2" charset="-34"/>
              </a:rPr>
              <a:t>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BEA6B-E7AA-2C54-16D3-B12ACE3740E2}"/>
              </a:ext>
            </a:extLst>
          </p:cNvPr>
          <p:cNvSpPr/>
          <p:nvPr/>
        </p:nvSpPr>
        <p:spPr>
          <a:xfrm>
            <a:off x="636386" y="142392"/>
            <a:ext cx="640057" cy="91309"/>
          </a:xfrm>
          <a:prstGeom prst="rect">
            <a:avLst/>
          </a:prstGeom>
          <a:gradFill>
            <a:gsLst>
              <a:gs pos="100000">
                <a:srgbClr val="DE272C"/>
              </a:gs>
              <a:gs pos="0">
                <a:srgbClr val="420704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49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7313</TotalTime>
  <Words>610</Words>
  <Application>Microsoft Office PowerPoint</Application>
  <PresentationFormat>Widescreen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VLSID 2023</dc:title>
  <dc:creator>Shyam Chaparala</dc:creator>
  <cp:lastModifiedBy>Rele, Siddharth</cp:lastModifiedBy>
  <cp:revision>131</cp:revision>
  <dcterms:created xsi:type="dcterms:W3CDTF">2019-08-12T03:52:24Z</dcterms:created>
  <dcterms:modified xsi:type="dcterms:W3CDTF">2022-11-25T08:04:02Z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Locations">
    <vt:lpwstr>Office Theme:35</vt:lpwstr>
  </property>
  <property fmtid="{D5CDD505-2E9C-101B-9397-08002B2CF9AE}" pid="3" name="ClassificationContentMarkingHeaderText">
    <vt:lpwstr>[AMD Official Use Only - General]</vt:lpwstr>
  </property>
  <property fmtid="{D5CDD505-2E9C-101B-9397-08002B2CF9AE}" pid="4" name="MSIP_Label_64e4cbe8-b4f6-45dc-bcba-6123dfd2d8bf_Enabled">
    <vt:lpwstr>true</vt:lpwstr>
  </property>
  <property fmtid="{D5CDD505-2E9C-101B-9397-08002B2CF9AE}" pid="5" name="MSIP_Label_64e4cbe8-b4f6-45dc-bcba-6123dfd2d8bf_SetDate">
    <vt:lpwstr>2022-11-25T01:37:15Z</vt:lpwstr>
  </property>
  <property fmtid="{D5CDD505-2E9C-101B-9397-08002B2CF9AE}" pid="6" name="MSIP_Label_64e4cbe8-b4f6-45dc-bcba-6123dfd2d8bf_Method">
    <vt:lpwstr>Privileged</vt:lpwstr>
  </property>
  <property fmtid="{D5CDD505-2E9C-101B-9397-08002B2CF9AE}" pid="7" name="MSIP_Label_64e4cbe8-b4f6-45dc-bcba-6123dfd2d8bf_Name">
    <vt:lpwstr>Non-Business-AIP 2.0</vt:lpwstr>
  </property>
  <property fmtid="{D5CDD505-2E9C-101B-9397-08002B2CF9AE}" pid="8" name="MSIP_Label_64e4cbe8-b4f6-45dc-bcba-6123dfd2d8bf_SiteId">
    <vt:lpwstr>3dd8961f-e488-4e60-8e11-a82d994e183d</vt:lpwstr>
  </property>
  <property fmtid="{D5CDD505-2E9C-101B-9397-08002B2CF9AE}" pid="9" name="MSIP_Label_64e4cbe8-b4f6-45dc-bcba-6123dfd2d8bf_ActionId">
    <vt:lpwstr>2125d196-9695-4335-b86b-668fd5f637cb</vt:lpwstr>
  </property>
  <property fmtid="{D5CDD505-2E9C-101B-9397-08002B2CF9AE}" pid="10" name="MSIP_Label_64e4cbe8-b4f6-45dc-bcba-6123dfd2d8bf_ContentBits">
    <vt:lpwstr>0</vt:lpwstr>
  </property>
</Properties>
</file>