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7" r:id="rId3"/>
    <p:sldId id="267" r:id="rId4"/>
    <p:sldId id="268" r:id="rId5"/>
    <p:sldId id="269" r:id="rId6"/>
    <p:sldId id="270" r:id="rId7"/>
    <p:sldId id="271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16B"/>
    <a:srgbClr val="FFFFFF"/>
    <a:srgbClr val="0750EE"/>
    <a:srgbClr val="001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1874CF-63BE-4024-91FC-4ACA4FC49BEC}" v="70" dt="2021-10-10T06:43:36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9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neja, Mohit" userId="31c7633a-5ca7-4a4e-852c-014ff3cd522b" providerId="ADAL" clId="{111874CF-63BE-4024-91FC-4ACA4FC49BEC}"/>
    <pc:docChg chg="undo custSel addSld delSld modSld sldOrd addMainMaster delMainMaster modMainMaster">
      <pc:chgData name="Juneja, Mohit" userId="31c7633a-5ca7-4a4e-852c-014ff3cd522b" providerId="ADAL" clId="{111874CF-63BE-4024-91FC-4ACA4FC49BEC}" dt="2021-10-26T11:49:17.557" v="384" actId="47"/>
      <pc:docMkLst>
        <pc:docMk/>
      </pc:docMkLst>
      <pc:sldChg chg="delSp modSp mod">
        <pc:chgData name="Juneja, Mohit" userId="31c7633a-5ca7-4a4e-852c-014ff3cd522b" providerId="ADAL" clId="{111874CF-63BE-4024-91FC-4ACA4FC49BEC}" dt="2021-10-10T06:44:14.926" v="383" actId="1076"/>
        <pc:sldMkLst>
          <pc:docMk/>
          <pc:sldMk cId="2734451240" sldId="257"/>
        </pc:sldMkLst>
        <pc:spChg chg="del">
          <ac:chgData name="Juneja, Mohit" userId="31c7633a-5ca7-4a4e-852c-014ff3cd522b" providerId="ADAL" clId="{111874CF-63BE-4024-91FC-4ACA4FC49BEC}" dt="2021-10-08T18:23:15.594" v="241" actId="478"/>
          <ac:spMkLst>
            <pc:docMk/>
            <pc:sldMk cId="2734451240" sldId="257"/>
            <ac:spMk id="2" creationId="{161E94AA-08BD-4239-88DB-900A80AAE66F}"/>
          </ac:spMkLst>
        </pc:spChg>
        <pc:spChg chg="mod">
          <ac:chgData name="Juneja, Mohit" userId="31c7633a-5ca7-4a4e-852c-014ff3cd522b" providerId="ADAL" clId="{111874CF-63BE-4024-91FC-4ACA4FC49BEC}" dt="2021-10-10T06:44:14.926" v="383" actId="1076"/>
          <ac:spMkLst>
            <pc:docMk/>
            <pc:sldMk cId="2734451240" sldId="257"/>
            <ac:spMk id="3" creationId="{FAA31DB0-95BE-4199-A679-472756BE58D4}"/>
          </ac:spMkLst>
        </pc:spChg>
      </pc:sldChg>
      <pc:sldChg chg="del">
        <pc:chgData name="Juneja, Mohit" userId="31c7633a-5ca7-4a4e-852c-014ff3cd522b" providerId="ADAL" clId="{111874CF-63BE-4024-91FC-4ACA4FC49BEC}" dt="2021-10-08T18:22:48.722" v="234" actId="47"/>
        <pc:sldMkLst>
          <pc:docMk/>
          <pc:sldMk cId="1421884031" sldId="258"/>
        </pc:sldMkLst>
      </pc:sldChg>
      <pc:sldChg chg="del">
        <pc:chgData name="Juneja, Mohit" userId="31c7633a-5ca7-4a4e-852c-014ff3cd522b" providerId="ADAL" clId="{111874CF-63BE-4024-91FC-4ACA4FC49BEC}" dt="2021-10-08T18:22:49.297" v="235" actId="47"/>
        <pc:sldMkLst>
          <pc:docMk/>
          <pc:sldMk cId="4133819029" sldId="259"/>
        </pc:sldMkLst>
      </pc:sldChg>
      <pc:sldChg chg="del">
        <pc:chgData name="Juneja, Mohit" userId="31c7633a-5ca7-4a4e-852c-014ff3cd522b" providerId="ADAL" clId="{111874CF-63BE-4024-91FC-4ACA4FC49BEC}" dt="2021-10-08T18:22:49.673" v="236" actId="47"/>
        <pc:sldMkLst>
          <pc:docMk/>
          <pc:sldMk cId="3775564806" sldId="260"/>
        </pc:sldMkLst>
      </pc:sldChg>
      <pc:sldChg chg="del">
        <pc:chgData name="Juneja, Mohit" userId="31c7633a-5ca7-4a4e-852c-014ff3cd522b" providerId="ADAL" clId="{111874CF-63BE-4024-91FC-4ACA4FC49BEC}" dt="2021-10-08T18:22:51.165" v="237" actId="47"/>
        <pc:sldMkLst>
          <pc:docMk/>
          <pc:sldMk cId="87851976" sldId="261"/>
        </pc:sldMkLst>
      </pc:sldChg>
      <pc:sldChg chg="del">
        <pc:chgData name="Juneja, Mohit" userId="31c7633a-5ca7-4a4e-852c-014ff3cd522b" providerId="ADAL" clId="{111874CF-63BE-4024-91FC-4ACA4FC49BEC}" dt="2021-10-08T18:22:55.292" v="238" actId="47"/>
        <pc:sldMkLst>
          <pc:docMk/>
          <pc:sldMk cId="68938185" sldId="262"/>
        </pc:sldMkLst>
      </pc:sldChg>
      <pc:sldChg chg="addSp delSp del mod">
        <pc:chgData name="Juneja, Mohit" userId="31c7633a-5ca7-4a4e-852c-014ff3cd522b" providerId="ADAL" clId="{111874CF-63BE-4024-91FC-4ACA4FC49BEC}" dt="2021-10-08T18:17:10.135" v="98" actId="47"/>
        <pc:sldMkLst>
          <pc:docMk/>
          <pc:sldMk cId="825769312" sldId="263"/>
        </pc:sldMkLst>
        <pc:spChg chg="add del">
          <ac:chgData name="Juneja, Mohit" userId="31c7633a-5ca7-4a4e-852c-014ff3cd522b" providerId="ADAL" clId="{111874CF-63BE-4024-91FC-4ACA4FC49BEC}" dt="2021-10-08T18:10:51.163" v="2" actId="478"/>
          <ac:spMkLst>
            <pc:docMk/>
            <pc:sldMk cId="825769312" sldId="263"/>
            <ac:spMk id="2" creationId="{DCEC00BC-ED3E-4250-BE2C-3E98F351C25A}"/>
          </ac:spMkLst>
        </pc:spChg>
      </pc:sldChg>
      <pc:sldChg chg="add del">
        <pc:chgData name="Juneja, Mohit" userId="31c7633a-5ca7-4a4e-852c-014ff3cd522b" providerId="ADAL" clId="{111874CF-63BE-4024-91FC-4ACA4FC49BEC}" dt="2021-10-08T18:14:11.742" v="28" actId="47"/>
        <pc:sldMkLst>
          <pc:docMk/>
          <pc:sldMk cId="392357294" sldId="264"/>
        </pc:sldMkLst>
      </pc:sldChg>
      <pc:sldChg chg="addSp delSp modSp new mod ord">
        <pc:chgData name="Juneja, Mohit" userId="31c7633a-5ca7-4a4e-852c-014ff3cd522b" providerId="ADAL" clId="{111874CF-63BE-4024-91FC-4ACA4FC49BEC}" dt="2021-10-08T18:17:04.814" v="97" actId="1076"/>
        <pc:sldMkLst>
          <pc:docMk/>
          <pc:sldMk cId="1412049772" sldId="264"/>
        </pc:sldMkLst>
        <pc:spChg chg="add mod">
          <ac:chgData name="Juneja, Mohit" userId="31c7633a-5ca7-4a4e-852c-014ff3cd522b" providerId="ADAL" clId="{111874CF-63BE-4024-91FC-4ACA4FC49BEC}" dt="2021-10-08T18:17:04.814" v="97" actId="1076"/>
          <ac:spMkLst>
            <pc:docMk/>
            <pc:sldMk cId="1412049772" sldId="264"/>
            <ac:spMk id="3" creationId="{E0B2F648-3FC8-410A-AF8D-438E5A0A46D0}"/>
          </ac:spMkLst>
        </pc:spChg>
        <pc:spChg chg="add mod">
          <ac:chgData name="Juneja, Mohit" userId="31c7633a-5ca7-4a4e-852c-014ff3cd522b" providerId="ADAL" clId="{111874CF-63BE-4024-91FC-4ACA4FC49BEC}" dt="2021-10-08T18:17:01.617" v="96" actId="1076"/>
          <ac:spMkLst>
            <pc:docMk/>
            <pc:sldMk cId="1412049772" sldId="264"/>
            <ac:spMk id="4" creationId="{7165FA58-04C5-40C1-AA25-E06BA97F22DB}"/>
          </ac:spMkLst>
        </pc:spChg>
        <pc:picChg chg="add del">
          <ac:chgData name="Juneja, Mohit" userId="31c7633a-5ca7-4a4e-852c-014ff3cd522b" providerId="ADAL" clId="{111874CF-63BE-4024-91FC-4ACA4FC49BEC}" dt="2021-10-08T18:14:46.631" v="33" actId="478"/>
          <ac:picMkLst>
            <pc:docMk/>
            <pc:sldMk cId="1412049772" sldId="264"/>
            <ac:picMk id="2" creationId="{27745111-DA58-49C5-995C-D933FFDFB820}"/>
          </ac:picMkLst>
        </pc:picChg>
      </pc:sldChg>
      <pc:sldChg chg="new">
        <pc:chgData name="Juneja, Mohit" userId="31c7633a-5ca7-4a4e-852c-014ff3cd522b" providerId="ADAL" clId="{111874CF-63BE-4024-91FC-4ACA4FC49BEC}" dt="2021-10-08T18:28:15.932" v="308" actId="680"/>
        <pc:sldMkLst>
          <pc:docMk/>
          <pc:sldMk cId="2494416855" sldId="265"/>
        </pc:sldMkLst>
      </pc:sldChg>
      <pc:sldChg chg="modSp add del mod">
        <pc:chgData name="Juneja, Mohit" userId="31c7633a-5ca7-4a4e-852c-014ff3cd522b" providerId="ADAL" clId="{111874CF-63BE-4024-91FC-4ACA4FC49BEC}" dt="2021-10-26T11:49:17.557" v="384" actId="47"/>
        <pc:sldMkLst>
          <pc:docMk/>
          <pc:sldMk cId="1171480570" sldId="266"/>
        </pc:sldMkLst>
        <pc:spChg chg="mod">
          <ac:chgData name="Juneja, Mohit" userId="31c7633a-5ca7-4a4e-852c-014ff3cd522b" providerId="ADAL" clId="{111874CF-63BE-4024-91FC-4ACA4FC49BEC}" dt="2021-10-10T06:44:10.429" v="382" actId="1076"/>
          <ac:spMkLst>
            <pc:docMk/>
            <pc:sldMk cId="1171480570" sldId="266"/>
            <ac:spMk id="3" creationId="{FAA31DB0-95BE-4199-A679-472756BE58D4}"/>
          </ac:spMkLst>
        </pc:spChg>
      </pc:sldChg>
      <pc:sldChg chg="modSp add mod">
        <pc:chgData name="Juneja, Mohit" userId="31c7633a-5ca7-4a4e-852c-014ff3cd522b" providerId="ADAL" clId="{111874CF-63BE-4024-91FC-4ACA4FC49BEC}" dt="2021-10-10T06:44:06.391" v="381" actId="1076"/>
        <pc:sldMkLst>
          <pc:docMk/>
          <pc:sldMk cId="114394373" sldId="267"/>
        </pc:sldMkLst>
        <pc:spChg chg="mod">
          <ac:chgData name="Juneja, Mohit" userId="31c7633a-5ca7-4a4e-852c-014ff3cd522b" providerId="ADAL" clId="{111874CF-63BE-4024-91FC-4ACA4FC49BEC}" dt="2021-10-10T06:44:06.391" v="381" actId="1076"/>
          <ac:spMkLst>
            <pc:docMk/>
            <pc:sldMk cId="114394373" sldId="267"/>
            <ac:spMk id="3" creationId="{FAA31DB0-95BE-4199-A679-472756BE58D4}"/>
          </ac:spMkLst>
        </pc:spChg>
      </pc:sldChg>
      <pc:sldChg chg="add del">
        <pc:chgData name="Juneja, Mohit" userId="31c7633a-5ca7-4a4e-852c-014ff3cd522b" providerId="ADAL" clId="{111874CF-63BE-4024-91FC-4ACA4FC49BEC}" dt="2021-10-08T18:28:26.070" v="311"/>
        <pc:sldMkLst>
          <pc:docMk/>
          <pc:sldMk cId="3816180394" sldId="267"/>
        </pc:sldMkLst>
      </pc:sldChg>
      <pc:sldChg chg="modSp add mod">
        <pc:chgData name="Juneja, Mohit" userId="31c7633a-5ca7-4a4e-852c-014ff3cd522b" providerId="ADAL" clId="{111874CF-63BE-4024-91FC-4ACA4FC49BEC}" dt="2021-10-10T06:44:01.830" v="380" actId="1076"/>
        <pc:sldMkLst>
          <pc:docMk/>
          <pc:sldMk cId="1459732162" sldId="268"/>
        </pc:sldMkLst>
        <pc:spChg chg="mod">
          <ac:chgData name="Juneja, Mohit" userId="31c7633a-5ca7-4a4e-852c-014ff3cd522b" providerId="ADAL" clId="{111874CF-63BE-4024-91FC-4ACA4FC49BEC}" dt="2021-10-10T06:44:01.830" v="380" actId="1076"/>
          <ac:spMkLst>
            <pc:docMk/>
            <pc:sldMk cId="1459732162" sldId="268"/>
            <ac:spMk id="3" creationId="{FAA31DB0-95BE-4199-A679-472756BE58D4}"/>
          </ac:spMkLst>
        </pc:spChg>
      </pc:sldChg>
      <pc:sldChg chg="new">
        <pc:chgData name="Juneja, Mohit" userId="31c7633a-5ca7-4a4e-852c-014ff3cd522b" providerId="ADAL" clId="{111874CF-63BE-4024-91FC-4ACA4FC49BEC}" dt="2021-10-10T06:42:23.033" v="372" actId="680"/>
        <pc:sldMkLst>
          <pc:docMk/>
          <pc:sldMk cId="1462564539" sldId="269"/>
        </pc:sldMkLst>
      </pc:sldChg>
      <pc:sldChg chg="add">
        <pc:chgData name="Juneja, Mohit" userId="31c7633a-5ca7-4a4e-852c-014ff3cd522b" providerId="ADAL" clId="{111874CF-63BE-4024-91FC-4ACA4FC49BEC}" dt="2021-10-10T06:42:31.613" v="373"/>
        <pc:sldMkLst>
          <pc:docMk/>
          <pc:sldMk cId="2685164853" sldId="270"/>
        </pc:sldMkLst>
      </pc:sldChg>
      <pc:sldChg chg="add">
        <pc:chgData name="Juneja, Mohit" userId="31c7633a-5ca7-4a4e-852c-014ff3cd522b" providerId="ADAL" clId="{111874CF-63BE-4024-91FC-4ACA4FC49BEC}" dt="2021-10-10T06:42:31.995" v="374"/>
        <pc:sldMkLst>
          <pc:docMk/>
          <pc:sldMk cId="1252250661" sldId="271"/>
        </pc:sldMkLst>
      </pc:sldChg>
      <pc:sldMasterChg chg="delSldLayout modSldLayout sldLayoutOrd">
        <pc:chgData name="Juneja, Mohit" userId="31c7633a-5ca7-4a4e-852c-014ff3cd522b" providerId="ADAL" clId="{111874CF-63BE-4024-91FC-4ACA4FC49BEC}" dt="2021-10-10T06:43:39.962" v="379" actId="1076"/>
        <pc:sldMasterMkLst>
          <pc:docMk/>
          <pc:sldMasterMk cId="2280104965" sldId="2147483648"/>
        </pc:sldMasterMkLst>
        <pc:sldLayoutChg chg="addSp delSp modSp del mod">
          <pc:chgData name="Juneja, Mohit" userId="31c7633a-5ca7-4a4e-852c-014ff3cd522b" providerId="ADAL" clId="{111874CF-63BE-4024-91FC-4ACA4FC49BEC}" dt="2021-10-08T18:17:19.202" v="99" actId="2696"/>
          <pc:sldLayoutMkLst>
            <pc:docMk/>
            <pc:sldMasterMk cId="2280104965" sldId="2147483648"/>
            <pc:sldLayoutMk cId="1841048032" sldId="2147483649"/>
          </pc:sldLayoutMkLst>
          <pc:picChg chg="add del">
            <ac:chgData name="Juneja, Mohit" userId="31c7633a-5ca7-4a4e-852c-014ff3cd522b" providerId="ADAL" clId="{111874CF-63BE-4024-91FC-4ACA4FC49BEC}" dt="2021-10-08T18:14:04.068" v="27" actId="478"/>
            <ac:picMkLst>
              <pc:docMk/>
              <pc:sldMasterMk cId="2280104965" sldId="2147483648"/>
              <pc:sldLayoutMk cId="1841048032" sldId="2147483649"/>
              <ac:picMk id="5" creationId="{AB87E5C7-8F3E-4308-9427-E535F8B67BC5}"/>
            </ac:picMkLst>
          </pc:picChg>
          <pc:picChg chg="add del mod">
            <ac:chgData name="Juneja, Mohit" userId="31c7633a-5ca7-4a4e-852c-014ff3cd522b" providerId="ADAL" clId="{111874CF-63BE-4024-91FC-4ACA4FC49BEC}" dt="2021-10-08T18:11:54.723" v="9"/>
            <ac:picMkLst>
              <pc:docMk/>
              <pc:sldMasterMk cId="2280104965" sldId="2147483648"/>
              <pc:sldLayoutMk cId="1841048032" sldId="2147483649"/>
              <ac:picMk id="6" creationId="{414BC4AD-31F3-4EA1-BE29-A0024096AFB0}"/>
            </ac:picMkLst>
          </pc:picChg>
          <pc:picChg chg="add del">
            <ac:chgData name="Juneja, Mohit" userId="31c7633a-5ca7-4a4e-852c-014ff3cd522b" providerId="ADAL" clId="{111874CF-63BE-4024-91FC-4ACA4FC49BEC}" dt="2021-10-08T18:11:55.203" v="10" actId="478"/>
            <ac:picMkLst>
              <pc:docMk/>
              <pc:sldMasterMk cId="2280104965" sldId="2147483648"/>
              <pc:sldLayoutMk cId="1841048032" sldId="2147483649"/>
              <ac:picMk id="7" creationId="{18C6A57E-D7C7-49DC-BCD2-714C90FEC4C2}"/>
            </ac:picMkLst>
          </pc:picChg>
        </pc:sldLayoutChg>
        <pc:sldLayoutChg chg="delSp del mod">
          <pc:chgData name="Juneja, Mohit" userId="31c7633a-5ca7-4a4e-852c-014ff3cd522b" providerId="ADAL" clId="{111874CF-63BE-4024-91FC-4ACA4FC49BEC}" dt="2021-10-08T18:23:29.857" v="243" actId="2696"/>
          <pc:sldLayoutMkLst>
            <pc:docMk/>
            <pc:sldMasterMk cId="2280104965" sldId="2147483648"/>
            <pc:sldLayoutMk cId="443776679" sldId="2147483650"/>
          </pc:sldLayoutMkLst>
          <pc:spChg chg="del">
            <ac:chgData name="Juneja, Mohit" userId="31c7633a-5ca7-4a4e-852c-014ff3cd522b" providerId="ADAL" clId="{111874CF-63BE-4024-91FC-4ACA4FC49BEC}" dt="2021-10-08T18:13:37.031" v="25" actId="478"/>
            <ac:spMkLst>
              <pc:docMk/>
              <pc:sldMasterMk cId="2280104965" sldId="2147483648"/>
              <pc:sldLayoutMk cId="443776679" sldId="2147483650"/>
              <ac:spMk id="7" creationId="{21A5E18E-E9BA-45CC-9691-877FE16E498F}"/>
            </ac:spMkLst>
          </pc:spChg>
        </pc:sldLayoutChg>
        <pc:sldLayoutChg chg="delSp del mod">
          <pc:chgData name="Juneja, Mohit" userId="31c7633a-5ca7-4a4e-852c-014ff3cd522b" providerId="ADAL" clId="{111874CF-63BE-4024-91FC-4ACA4FC49BEC}" dt="2021-10-08T18:23:29.146" v="242" actId="2696"/>
          <pc:sldLayoutMkLst>
            <pc:docMk/>
            <pc:sldMasterMk cId="2280104965" sldId="2147483648"/>
            <pc:sldLayoutMk cId="3682304558" sldId="2147483652"/>
          </pc:sldLayoutMkLst>
          <pc:spChg chg="del">
            <ac:chgData name="Juneja, Mohit" userId="31c7633a-5ca7-4a4e-852c-014ff3cd522b" providerId="ADAL" clId="{111874CF-63BE-4024-91FC-4ACA4FC49BEC}" dt="2021-10-08T18:13:31.468" v="24" actId="478"/>
            <ac:spMkLst>
              <pc:docMk/>
              <pc:sldMasterMk cId="2280104965" sldId="2147483648"/>
              <pc:sldLayoutMk cId="3682304558" sldId="2147483652"/>
              <ac:spMk id="3" creationId="{F97BD984-AE7C-4C42-9CE2-1BBC121008BA}"/>
            </ac:spMkLst>
          </pc:spChg>
          <pc:spChg chg="del">
            <ac:chgData name="Juneja, Mohit" userId="31c7633a-5ca7-4a4e-852c-014ff3cd522b" providerId="ADAL" clId="{111874CF-63BE-4024-91FC-4ACA4FC49BEC}" dt="2021-10-08T18:13:31.468" v="24" actId="478"/>
            <ac:spMkLst>
              <pc:docMk/>
              <pc:sldMasterMk cId="2280104965" sldId="2147483648"/>
              <pc:sldLayoutMk cId="3682304558" sldId="2147483652"/>
              <ac:spMk id="4" creationId="{9B0DBBEE-E4BB-4823-A6E3-EF8DBE5F26F4}"/>
            </ac:spMkLst>
          </pc:spChg>
        </pc:sldLayoutChg>
        <pc:sldLayoutChg chg="del">
          <pc:chgData name="Juneja, Mohit" userId="31c7633a-5ca7-4a4e-852c-014ff3cd522b" providerId="ADAL" clId="{111874CF-63BE-4024-91FC-4ACA4FC49BEC}" dt="2021-10-08T18:13:24.791" v="22" actId="2696"/>
          <pc:sldLayoutMkLst>
            <pc:docMk/>
            <pc:sldMasterMk cId="2280104965" sldId="2147483648"/>
            <pc:sldLayoutMk cId="2455133461" sldId="2147483653"/>
          </pc:sldLayoutMkLst>
        </pc:sldLayoutChg>
        <pc:sldLayoutChg chg="del">
          <pc:chgData name="Juneja, Mohit" userId="31c7633a-5ca7-4a4e-852c-014ff3cd522b" providerId="ADAL" clId="{111874CF-63BE-4024-91FC-4ACA4FC49BEC}" dt="2021-10-08T18:13:26.483" v="23" actId="2696"/>
          <pc:sldLayoutMkLst>
            <pc:docMk/>
            <pc:sldMasterMk cId="2280104965" sldId="2147483648"/>
            <pc:sldLayoutMk cId="763919898" sldId="2147483654"/>
          </pc:sldLayoutMkLst>
        </pc:sldLayoutChg>
        <pc:sldLayoutChg chg="addSp delSp modSp mod setBg">
          <pc:chgData name="Juneja, Mohit" userId="31c7633a-5ca7-4a4e-852c-014ff3cd522b" providerId="ADAL" clId="{111874CF-63BE-4024-91FC-4ACA4FC49BEC}" dt="2021-10-10T06:43:39.962" v="379" actId="1076"/>
          <pc:sldLayoutMkLst>
            <pc:docMk/>
            <pc:sldMasterMk cId="2280104965" sldId="2147483648"/>
            <pc:sldLayoutMk cId="1689400602" sldId="2147483655"/>
          </pc:sldLayoutMkLst>
          <pc:spChg chg="add del mod">
            <ac:chgData name="Juneja, Mohit" userId="31c7633a-5ca7-4a4e-852c-014ff3cd522b" providerId="ADAL" clId="{111874CF-63BE-4024-91FC-4ACA4FC49BEC}" dt="2021-10-08T18:13:13.238" v="21" actId="478"/>
            <ac:spMkLst>
              <pc:docMk/>
              <pc:sldMasterMk cId="2280104965" sldId="2147483648"/>
              <pc:sldLayoutMk cId="1689400602" sldId="2147483655"/>
              <ac:spMk id="5" creationId="{FBD5F6E1-9A48-4E51-A0DC-216687E3095B}"/>
            </ac:spMkLst>
          </pc:spChg>
          <pc:spChg chg="add mod">
            <ac:chgData name="Juneja, Mohit" userId="31c7633a-5ca7-4a4e-852c-014ff3cd522b" providerId="ADAL" clId="{111874CF-63BE-4024-91FC-4ACA4FC49BEC}" dt="2021-10-08T18:18:13.388" v="131" actId="20577"/>
            <ac:spMkLst>
              <pc:docMk/>
              <pc:sldMasterMk cId="2280104965" sldId="2147483648"/>
              <pc:sldLayoutMk cId="1689400602" sldId="2147483655"/>
              <ac:spMk id="6" creationId="{A22D7980-61CD-4A0E-B042-CC35457B3C8B}"/>
            </ac:spMkLst>
          </pc:spChg>
          <pc:picChg chg="add del mod">
            <ac:chgData name="Juneja, Mohit" userId="31c7633a-5ca7-4a4e-852c-014ff3cd522b" providerId="ADAL" clId="{111874CF-63BE-4024-91FC-4ACA4FC49BEC}" dt="2021-10-10T06:43:36.034" v="375" actId="478"/>
            <ac:picMkLst>
              <pc:docMk/>
              <pc:sldMasterMk cId="2280104965" sldId="2147483648"/>
              <pc:sldLayoutMk cId="1689400602" sldId="2147483655"/>
              <ac:picMk id="3" creationId="{2B10719B-2448-43FE-A0EE-2779F9EF2321}"/>
            </ac:picMkLst>
          </pc:picChg>
          <pc:picChg chg="add mod">
            <ac:chgData name="Juneja, Mohit" userId="31c7633a-5ca7-4a4e-852c-014ff3cd522b" providerId="ADAL" clId="{111874CF-63BE-4024-91FC-4ACA4FC49BEC}" dt="2021-10-10T06:43:39.962" v="379" actId="1076"/>
            <ac:picMkLst>
              <pc:docMk/>
              <pc:sldMasterMk cId="2280104965" sldId="2147483648"/>
              <pc:sldLayoutMk cId="1689400602" sldId="2147483655"/>
              <ac:picMk id="4" creationId="{77071787-F82D-47BE-B424-256739B53499}"/>
            </ac:picMkLst>
          </pc:picChg>
          <pc:picChg chg="add del mod">
            <ac:chgData name="Juneja, Mohit" userId="31c7633a-5ca7-4a4e-852c-014ff3cd522b" providerId="ADAL" clId="{111874CF-63BE-4024-91FC-4ACA4FC49BEC}" dt="2021-10-08T18:13:10.820" v="19" actId="478"/>
            <ac:picMkLst>
              <pc:docMk/>
              <pc:sldMasterMk cId="2280104965" sldId="2147483648"/>
              <pc:sldLayoutMk cId="1689400602" sldId="2147483655"/>
              <ac:picMk id="4" creationId="{ED06E159-BA55-4C38-B227-782969895164}"/>
            </ac:picMkLst>
          </pc:picChg>
        </pc:sldLayoutChg>
        <pc:sldLayoutChg chg="addSp delSp modSp mod">
          <pc:chgData name="Juneja, Mohit" userId="31c7633a-5ca7-4a4e-852c-014ff3cd522b" providerId="ADAL" clId="{111874CF-63BE-4024-91FC-4ACA4FC49BEC}" dt="2021-10-08T18:33:13.854" v="356" actId="1076"/>
          <pc:sldLayoutMkLst>
            <pc:docMk/>
            <pc:sldMasterMk cId="2280104965" sldId="2147483648"/>
            <pc:sldLayoutMk cId="126845780" sldId="2147483660"/>
          </pc:sldLayoutMkLst>
          <pc:spChg chg="add del mod">
            <ac:chgData name="Juneja, Mohit" userId="31c7633a-5ca7-4a4e-852c-014ff3cd522b" providerId="ADAL" clId="{111874CF-63BE-4024-91FC-4ACA4FC49BEC}" dt="2021-10-08T18:33:13.854" v="356" actId="1076"/>
            <ac:spMkLst>
              <pc:docMk/>
              <pc:sldMasterMk cId="2280104965" sldId="2147483648"/>
              <pc:sldLayoutMk cId="126845780" sldId="2147483660"/>
              <ac:spMk id="2" creationId="{3E427AD1-FBE1-4856-87FA-4D7C2AB04FCE}"/>
            </ac:spMkLst>
          </pc:spChg>
          <pc:spChg chg="del">
            <ac:chgData name="Juneja, Mohit" userId="31c7633a-5ca7-4a4e-852c-014ff3cd522b" providerId="ADAL" clId="{111874CF-63BE-4024-91FC-4ACA4FC49BEC}" dt="2021-10-08T18:13:42.730" v="26" actId="478"/>
            <ac:spMkLst>
              <pc:docMk/>
              <pc:sldMasterMk cId="2280104965" sldId="2147483648"/>
              <pc:sldLayoutMk cId="126845780" sldId="2147483660"/>
              <ac:spMk id="3" creationId="{9D156695-9A16-4B94-A9BB-8B0B63C5F86A}"/>
            </ac:spMkLst>
          </pc:spChg>
          <pc:spChg chg="mod">
            <ac:chgData name="Juneja, Mohit" userId="31c7633a-5ca7-4a4e-852c-014ff3cd522b" providerId="ADAL" clId="{111874CF-63BE-4024-91FC-4ACA4FC49BEC}" dt="2021-10-08T18:33:08.775" v="355" actId="1076"/>
            <ac:spMkLst>
              <pc:docMk/>
              <pc:sldMasterMk cId="2280104965" sldId="2147483648"/>
              <pc:sldLayoutMk cId="126845780" sldId="2147483660"/>
              <ac:spMk id="8" creationId="{00000000-0000-0000-0000-000000000000}"/>
            </ac:spMkLst>
          </pc:spChg>
          <pc:spChg chg="del mod">
            <ac:chgData name="Juneja, Mohit" userId="31c7633a-5ca7-4a4e-852c-014ff3cd522b" providerId="ADAL" clId="{111874CF-63BE-4024-91FC-4ACA4FC49BEC}" dt="2021-10-08T18:20:01.725" v="205" actId="478"/>
            <ac:spMkLst>
              <pc:docMk/>
              <pc:sldMasterMk cId="2280104965" sldId="2147483648"/>
              <pc:sldLayoutMk cId="126845780" sldId="2147483660"/>
              <ac:spMk id="10" creationId="{2AED544A-D641-4E6F-A445-08A5927D9444}"/>
            </ac:spMkLst>
          </pc:spChg>
          <pc:spChg chg="add mod">
            <ac:chgData name="Juneja, Mohit" userId="31c7633a-5ca7-4a4e-852c-014ff3cd522b" providerId="ADAL" clId="{111874CF-63BE-4024-91FC-4ACA4FC49BEC}" dt="2021-10-08T18:20:10.766" v="207" actId="207"/>
            <ac:spMkLst>
              <pc:docMk/>
              <pc:sldMasterMk cId="2280104965" sldId="2147483648"/>
              <pc:sldLayoutMk cId="126845780" sldId="2147483660"/>
              <ac:spMk id="13" creationId="{E50913BC-A953-48FB-B5CE-326B94A7B6BC}"/>
            </ac:spMkLst>
          </pc:spChg>
          <pc:picChg chg="add del mod">
            <ac:chgData name="Juneja, Mohit" userId="31c7633a-5ca7-4a4e-852c-014ff3cd522b" providerId="ADAL" clId="{111874CF-63BE-4024-91FC-4ACA4FC49BEC}" dt="2021-10-08T18:33:05.753" v="353" actId="1076"/>
            <ac:picMkLst>
              <pc:docMk/>
              <pc:sldMasterMk cId="2280104965" sldId="2147483648"/>
              <pc:sldLayoutMk cId="126845780" sldId="2147483660"/>
              <ac:picMk id="5" creationId="{015D01F7-573E-44C7-9BAB-0611F050A187}"/>
            </ac:picMkLst>
          </pc:picChg>
          <pc:picChg chg="add del">
            <ac:chgData name="Juneja, Mohit" userId="31c7633a-5ca7-4a4e-852c-014ff3cd522b" providerId="ADAL" clId="{111874CF-63BE-4024-91FC-4ACA4FC49BEC}" dt="2021-10-08T18:20:11.959" v="208" actId="478"/>
            <ac:picMkLst>
              <pc:docMk/>
              <pc:sldMasterMk cId="2280104965" sldId="2147483648"/>
              <pc:sldLayoutMk cId="126845780" sldId="2147483660"/>
              <ac:picMk id="11" creationId="{A8CBB05A-9044-4510-8289-03E173E58CA6}"/>
            </ac:picMkLst>
          </pc:picChg>
          <pc:picChg chg="del">
            <ac:chgData name="Juneja, Mohit" userId="31c7633a-5ca7-4a4e-852c-014ff3cd522b" providerId="ADAL" clId="{111874CF-63BE-4024-91FC-4ACA4FC49BEC}" dt="2021-10-08T18:17:48.996" v="104" actId="478"/>
            <ac:picMkLst>
              <pc:docMk/>
              <pc:sldMasterMk cId="2280104965" sldId="2147483648"/>
              <pc:sldLayoutMk cId="126845780" sldId="2147483660"/>
              <ac:picMk id="12" creationId="{4BE09D45-54C9-4234-A78A-FB4BCE097593}"/>
            </ac:picMkLst>
          </pc:picChg>
          <pc:cxnChg chg="del">
            <ac:chgData name="Juneja, Mohit" userId="31c7633a-5ca7-4a4e-852c-014ff3cd522b" providerId="ADAL" clId="{111874CF-63BE-4024-91FC-4ACA4FC49BEC}" dt="2021-10-08T18:20:30.516" v="213" actId="478"/>
            <ac:cxnSpMkLst>
              <pc:docMk/>
              <pc:sldMasterMk cId="2280104965" sldId="2147483648"/>
              <pc:sldLayoutMk cId="126845780" sldId="2147483660"/>
              <ac:cxnSpMk id="9" creationId="{062848EF-4DF4-4EB8-A67E-F05FAD32D0A1}"/>
            </ac:cxnSpMkLst>
          </pc:cxnChg>
        </pc:sldLayoutChg>
        <pc:sldLayoutChg chg="addSp delSp modSp mod setBg">
          <pc:chgData name="Juneja, Mohit" userId="31c7633a-5ca7-4a4e-852c-014ff3cd522b" providerId="ADAL" clId="{111874CF-63BE-4024-91FC-4ACA4FC49BEC}" dt="2021-10-08T18:32:00.566" v="349" actId="478"/>
          <pc:sldLayoutMkLst>
            <pc:docMk/>
            <pc:sldMasterMk cId="2280104965" sldId="2147483648"/>
            <pc:sldLayoutMk cId="814459681" sldId="2147483661"/>
          </pc:sldLayoutMkLst>
          <pc:spChg chg="add del">
            <ac:chgData name="Juneja, Mohit" userId="31c7633a-5ca7-4a4e-852c-014ff3cd522b" providerId="ADAL" clId="{111874CF-63BE-4024-91FC-4ACA4FC49BEC}" dt="2021-10-08T18:23:50.495" v="248" actId="478"/>
            <ac:spMkLst>
              <pc:docMk/>
              <pc:sldMasterMk cId="2280104965" sldId="2147483648"/>
              <pc:sldLayoutMk cId="814459681" sldId="2147483661"/>
              <ac:spMk id="2" creationId="{3E427AD1-FBE1-4856-87FA-4D7C2AB04FCE}"/>
            </ac:spMkLst>
          </pc:spChg>
          <pc:spChg chg="add del">
            <ac:chgData name="Juneja, Mohit" userId="31c7633a-5ca7-4a4e-852c-014ff3cd522b" providerId="ADAL" clId="{111874CF-63BE-4024-91FC-4ACA4FC49BEC}" dt="2021-10-08T18:23:50.495" v="248" actId="478"/>
            <ac:spMkLst>
              <pc:docMk/>
              <pc:sldMasterMk cId="2280104965" sldId="2147483648"/>
              <pc:sldLayoutMk cId="814459681" sldId="2147483661"/>
              <ac:spMk id="6" creationId="{7476F957-2580-4189-B39D-D2C9E7339C1C}"/>
            </ac:spMkLst>
          </pc:spChg>
          <pc:spChg chg="add del">
            <ac:chgData name="Juneja, Mohit" userId="31c7633a-5ca7-4a4e-852c-014ff3cd522b" providerId="ADAL" clId="{111874CF-63BE-4024-91FC-4ACA4FC49BEC}" dt="2021-10-08T18:23:50.495" v="248" actId="478"/>
            <ac:spMkLst>
              <pc:docMk/>
              <pc:sldMasterMk cId="2280104965" sldId="2147483648"/>
              <pc:sldLayoutMk cId="814459681" sldId="2147483661"/>
              <ac:spMk id="8" creationId="{00000000-0000-0000-0000-000000000000}"/>
            </ac:spMkLst>
          </pc:spChg>
          <pc:spChg chg="add mod">
            <ac:chgData name="Juneja, Mohit" userId="31c7633a-5ca7-4a4e-852c-014ff3cd522b" providerId="ADAL" clId="{111874CF-63BE-4024-91FC-4ACA4FC49BEC}" dt="2021-10-08T18:31:44.550" v="342" actId="207"/>
            <ac:spMkLst>
              <pc:docMk/>
              <pc:sldMasterMk cId="2280104965" sldId="2147483648"/>
              <pc:sldLayoutMk cId="814459681" sldId="2147483661"/>
              <ac:spMk id="10" creationId="{760C8D93-2965-4032-B020-368ACA3E524B}"/>
            </ac:spMkLst>
          </pc:spChg>
          <pc:spChg chg="add mod">
            <ac:chgData name="Juneja, Mohit" userId="31c7633a-5ca7-4a4e-852c-014ff3cd522b" providerId="ADAL" clId="{111874CF-63BE-4024-91FC-4ACA4FC49BEC}" dt="2021-10-08T18:31:55.174" v="347" actId="208"/>
            <ac:spMkLst>
              <pc:docMk/>
              <pc:sldMasterMk cId="2280104965" sldId="2147483648"/>
              <pc:sldLayoutMk cId="814459681" sldId="2147483661"/>
              <ac:spMk id="11" creationId="{86F12B7C-3757-47A0-B4E9-D9E090A391BE}"/>
            </ac:spMkLst>
          </pc:spChg>
          <pc:spChg chg="add del">
            <ac:chgData name="Juneja, Mohit" userId="31c7633a-5ca7-4a4e-852c-014ff3cd522b" providerId="ADAL" clId="{111874CF-63BE-4024-91FC-4ACA4FC49BEC}" dt="2021-10-08T18:23:50.495" v="248" actId="478"/>
            <ac:spMkLst>
              <pc:docMk/>
              <pc:sldMasterMk cId="2280104965" sldId="2147483648"/>
              <pc:sldLayoutMk cId="814459681" sldId="2147483661"/>
              <ac:spMk id="13" creationId="{E50913BC-A953-48FB-B5CE-326B94A7B6BC}"/>
            </ac:spMkLst>
          </pc:spChg>
          <pc:spChg chg="add mod">
            <ac:chgData name="Juneja, Mohit" userId="31c7633a-5ca7-4a4e-852c-014ff3cd522b" providerId="ADAL" clId="{111874CF-63BE-4024-91FC-4ACA4FC49BEC}" dt="2021-10-08T18:31:52.999" v="346" actId="208"/>
            <ac:spMkLst>
              <pc:docMk/>
              <pc:sldMasterMk cId="2280104965" sldId="2147483648"/>
              <pc:sldLayoutMk cId="814459681" sldId="2147483661"/>
              <ac:spMk id="14" creationId="{3FFC4A33-2B6A-4D6D-A4ED-C1B4B6BD2652}"/>
            </ac:spMkLst>
          </pc:spChg>
          <pc:spChg chg="add mod ord">
            <ac:chgData name="Juneja, Mohit" userId="31c7633a-5ca7-4a4e-852c-014ff3cd522b" providerId="ADAL" clId="{111874CF-63BE-4024-91FC-4ACA4FC49BEC}" dt="2021-10-08T18:30:33.363" v="334" actId="1076"/>
            <ac:spMkLst>
              <pc:docMk/>
              <pc:sldMasterMk cId="2280104965" sldId="2147483648"/>
              <pc:sldLayoutMk cId="814459681" sldId="2147483661"/>
              <ac:spMk id="15" creationId="{C88DA08D-6E80-4949-865B-70A333D4993F}"/>
            </ac:spMkLst>
          </pc:spChg>
          <pc:spChg chg="add del mod">
            <ac:chgData name="Juneja, Mohit" userId="31c7633a-5ca7-4a4e-852c-014ff3cd522b" providerId="ADAL" clId="{111874CF-63BE-4024-91FC-4ACA4FC49BEC}" dt="2021-10-08T18:31:41.039" v="340" actId="478"/>
            <ac:spMkLst>
              <pc:docMk/>
              <pc:sldMasterMk cId="2280104965" sldId="2147483648"/>
              <pc:sldLayoutMk cId="814459681" sldId="2147483661"/>
              <ac:spMk id="19" creationId="{2F34163B-E1B6-4456-BA94-7BED16109834}"/>
            </ac:spMkLst>
          </pc:spChg>
          <pc:spChg chg="add del mod">
            <ac:chgData name="Juneja, Mohit" userId="31c7633a-5ca7-4a4e-852c-014ff3cd522b" providerId="ADAL" clId="{111874CF-63BE-4024-91FC-4ACA4FC49BEC}" dt="2021-10-08T18:31:42.174" v="341" actId="478"/>
            <ac:spMkLst>
              <pc:docMk/>
              <pc:sldMasterMk cId="2280104965" sldId="2147483648"/>
              <pc:sldLayoutMk cId="814459681" sldId="2147483661"/>
              <ac:spMk id="20" creationId="{201BA831-F4C2-46D4-A5CC-D498C0FC60D3}"/>
            </ac:spMkLst>
          </pc:spChg>
          <pc:picChg chg="add del mod">
            <ac:chgData name="Juneja, Mohit" userId="31c7633a-5ca7-4a4e-852c-014ff3cd522b" providerId="ADAL" clId="{111874CF-63BE-4024-91FC-4ACA4FC49BEC}" dt="2021-10-08T18:25:11.745" v="266" actId="478"/>
            <ac:picMkLst>
              <pc:docMk/>
              <pc:sldMasterMk cId="2280104965" sldId="2147483648"/>
              <pc:sldLayoutMk cId="814459681" sldId="2147483661"/>
              <ac:picMk id="4" creationId="{474FF355-309E-494B-AB0D-E812E4E915F6}"/>
            </ac:picMkLst>
          </pc:picChg>
          <pc:picChg chg="add del">
            <ac:chgData name="Juneja, Mohit" userId="31c7633a-5ca7-4a4e-852c-014ff3cd522b" providerId="ADAL" clId="{111874CF-63BE-4024-91FC-4ACA4FC49BEC}" dt="2021-10-08T18:23:50.495" v="248" actId="478"/>
            <ac:picMkLst>
              <pc:docMk/>
              <pc:sldMasterMk cId="2280104965" sldId="2147483648"/>
              <pc:sldLayoutMk cId="814459681" sldId="2147483661"/>
              <ac:picMk id="5" creationId="{015D01F7-573E-44C7-9BAB-0611F050A187}"/>
            </ac:picMkLst>
          </pc:picChg>
          <pc:picChg chg="add del mod">
            <ac:chgData name="Juneja, Mohit" userId="31c7633a-5ca7-4a4e-852c-014ff3cd522b" providerId="ADAL" clId="{111874CF-63BE-4024-91FC-4ACA4FC49BEC}" dt="2021-10-08T18:24:23.196" v="256" actId="478"/>
            <ac:picMkLst>
              <pc:docMk/>
              <pc:sldMasterMk cId="2280104965" sldId="2147483648"/>
              <pc:sldLayoutMk cId="814459681" sldId="2147483661"/>
              <ac:picMk id="9" creationId="{ED779BF3-7B09-4571-B3B6-41AFE09ED529}"/>
            </ac:picMkLst>
          </pc:picChg>
          <pc:picChg chg="add del mod">
            <ac:chgData name="Juneja, Mohit" userId="31c7633a-5ca7-4a4e-852c-014ff3cd522b" providerId="ADAL" clId="{111874CF-63BE-4024-91FC-4ACA4FC49BEC}" dt="2021-10-08T18:27:41.538" v="305" actId="478"/>
            <ac:picMkLst>
              <pc:docMk/>
              <pc:sldMasterMk cId="2280104965" sldId="2147483648"/>
              <pc:sldLayoutMk cId="814459681" sldId="2147483661"/>
              <ac:picMk id="16" creationId="{19D54A93-BBEF-427F-A6E4-9D953711AC1E}"/>
            </ac:picMkLst>
          </pc:picChg>
          <pc:picChg chg="add del mod">
            <ac:chgData name="Juneja, Mohit" userId="31c7633a-5ca7-4a4e-852c-014ff3cd522b" providerId="ADAL" clId="{111874CF-63BE-4024-91FC-4ACA4FC49BEC}" dt="2021-10-08T18:29:06.756" v="317" actId="478"/>
            <ac:picMkLst>
              <pc:docMk/>
              <pc:sldMasterMk cId="2280104965" sldId="2147483648"/>
              <pc:sldLayoutMk cId="814459681" sldId="2147483661"/>
              <ac:picMk id="17" creationId="{8AAFDA57-6AD6-4BB0-9790-0DC16DE02542}"/>
            </ac:picMkLst>
          </pc:picChg>
          <pc:picChg chg="add del mod">
            <ac:chgData name="Juneja, Mohit" userId="31c7633a-5ca7-4a4e-852c-014ff3cd522b" providerId="ADAL" clId="{111874CF-63BE-4024-91FC-4ACA4FC49BEC}" dt="2021-10-08T18:32:00.566" v="349" actId="478"/>
            <ac:picMkLst>
              <pc:docMk/>
              <pc:sldMasterMk cId="2280104965" sldId="2147483648"/>
              <pc:sldLayoutMk cId="814459681" sldId="2147483661"/>
              <ac:picMk id="18" creationId="{96CF1679-C385-40E4-BAD5-777557336FF8}"/>
            </ac:picMkLst>
          </pc:picChg>
          <pc:picChg chg="add del mod">
            <ac:chgData name="Juneja, Mohit" userId="31c7633a-5ca7-4a4e-852c-014ff3cd522b" providerId="ADAL" clId="{111874CF-63BE-4024-91FC-4ACA4FC49BEC}" dt="2021-10-08T18:30:16.820" v="331" actId="478"/>
            <ac:picMkLst>
              <pc:docMk/>
              <pc:sldMasterMk cId="2280104965" sldId="2147483648"/>
              <pc:sldLayoutMk cId="814459681" sldId="2147483661"/>
              <ac:picMk id="21" creationId="{C771F314-FE10-457A-8837-328F15AC1BD0}"/>
            </ac:picMkLst>
          </pc:picChg>
          <pc:picChg chg="add del mod">
            <ac:chgData name="Juneja, Mohit" userId="31c7633a-5ca7-4a4e-852c-014ff3cd522b" providerId="ADAL" clId="{111874CF-63BE-4024-91FC-4ACA4FC49BEC}" dt="2021-10-08T18:31:59.315" v="348" actId="478"/>
            <ac:picMkLst>
              <pc:docMk/>
              <pc:sldMasterMk cId="2280104965" sldId="2147483648"/>
              <pc:sldLayoutMk cId="814459681" sldId="2147483661"/>
              <ac:picMk id="22" creationId="{80F843DB-48F3-41DD-A8D9-716E58ADBB67}"/>
            </ac:picMkLst>
          </pc:picChg>
        </pc:sldLayoutChg>
        <pc:sldLayoutChg chg="addSp delSp modSp mod ord">
          <pc:chgData name="Juneja, Mohit" userId="31c7633a-5ca7-4a4e-852c-014ff3cd522b" providerId="ADAL" clId="{111874CF-63BE-4024-91FC-4ACA4FC49BEC}" dt="2021-10-10T06:42:11.105" v="371"/>
          <pc:sldLayoutMkLst>
            <pc:docMk/>
            <pc:sldMasterMk cId="2280104965" sldId="2147483648"/>
            <pc:sldLayoutMk cId="764889057" sldId="2147483666"/>
          </pc:sldLayoutMkLst>
          <pc:spChg chg="mod">
            <ac:chgData name="Juneja, Mohit" userId="31c7633a-5ca7-4a4e-852c-014ff3cd522b" providerId="ADAL" clId="{111874CF-63BE-4024-91FC-4ACA4FC49BEC}" dt="2021-10-10T06:41:33.138" v="359" actId="20578"/>
            <ac:spMkLst>
              <pc:docMk/>
              <pc:sldMasterMk cId="2280104965" sldId="2147483648"/>
              <pc:sldLayoutMk cId="764889057" sldId="2147483666"/>
              <ac:spMk id="3" creationId="{F97BD984-AE7C-4C42-9CE2-1BBC121008BA}"/>
            </ac:spMkLst>
          </pc:spChg>
          <pc:spChg chg="mod">
            <ac:chgData name="Juneja, Mohit" userId="31c7633a-5ca7-4a4e-852c-014ff3cd522b" providerId="ADAL" clId="{111874CF-63BE-4024-91FC-4ACA4FC49BEC}" dt="2021-10-10T06:41:33.138" v="359" actId="20578"/>
            <ac:spMkLst>
              <pc:docMk/>
              <pc:sldMasterMk cId="2280104965" sldId="2147483648"/>
              <pc:sldLayoutMk cId="764889057" sldId="2147483666"/>
              <ac:spMk id="4" creationId="{9B0DBBEE-E4BB-4823-A6E3-EF8DBE5F26F4}"/>
            </ac:spMkLst>
          </pc:spChg>
          <pc:spChg chg="del">
            <ac:chgData name="Juneja, Mohit" userId="31c7633a-5ca7-4a4e-852c-014ff3cd522b" providerId="ADAL" clId="{111874CF-63BE-4024-91FC-4ACA4FC49BEC}" dt="2021-10-10T06:42:01.069" v="369" actId="478"/>
            <ac:spMkLst>
              <pc:docMk/>
              <pc:sldMasterMk cId="2280104965" sldId="2147483648"/>
              <pc:sldLayoutMk cId="764889057" sldId="2147483666"/>
              <ac:spMk id="8" creationId="{95E0A064-A553-42E2-8281-9338C91E6A05}"/>
            </ac:spMkLst>
          </pc:spChg>
          <pc:spChg chg="del">
            <ac:chgData name="Juneja, Mohit" userId="31c7633a-5ca7-4a4e-852c-014ff3cd522b" providerId="ADAL" clId="{111874CF-63BE-4024-91FC-4ACA4FC49BEC}" dt="2021-10-10T06:41:47.018" v="367" actId="478"/>
            <ac:spMkLst>
              <pc:docMk/>
              <pc:sldMasterMk cId="2280104965" sldId="2147483648"/>
              <pc:sldLayoutMk cId="764889057" sldId="2147483666"/>
              <ac:spMk id="10" creationId="{0CDC3534-005A-4644-92D0-91C6B6A24FD4}"/>
            </ac:spMkLst>
          </pc:spChg>
          <pc:spChg chg="del mod">
            <ac:chgData name="Juneja, Mohit" userId="31c7633a-5ca7-4a4e-852c-014ff3cd522b" providerId="ADAL" clId="{111874CF-63BE-4024-91FC-4ACA4FC49BEC}" dt="2021-10-10T06:41:47.018" v="367" actId="478"/>
            <ac:spMkLst>
              <pc:docMk/>
              <pc:sldMasterMk cId="2280104965" sldId="2147483648"/>
              <pc:sldLayoutMk cId="764889057" sldId="2147483666"/>
              <ac:spMk id="12" creationId="{D045F579-4CE1-4CFF-90F6-9B06A250E877}"/>
            </ac:spMkLst>
          </pc:spChg>
          <pc:spChg chg="add mod">
            <ac:chgData name="Juneja, Mohit" userId="31c7633a-5ca7-4a4e-852c-014ff3cd522b" providerId="ADAL" clId="{111874CF-63BE-4024-91FC-4ACA4FC49BEC}" dt="2021-10-10T06:41:49.489" v="368"/>
            <ac:spMkLst>
              <pc:docMk/>
              <pc:sldMasterMk cId="2280104965" sldId="2147483648"/>
              <pc:sldLayoutMk cId="764889057" sldId="2147483666"/>
              <ac:spMk id="13" creationId="{0A6D6235-834A-4F18-B03C-E23B22DCA44F}"/>
            </ac:spMkLst>
          </pc:spChg>
          <pc:spChg chg="add mod">
            <ac:chgData name="Juneja, Mohit" userId="31c7633a-5ca7-4a4e-852c-014ff3cd522b" providerId="ADAL" clId="{111874CF-63BE-4024-91FC-4ACA4FC49BEC}" dt="2021-10-10T06:41:49.489" v="368"/>
            <ac:spMkLst>
              <pc:docMk/>
              <pc:sldMasterMk cId="2280104965" sldId="2147483648"/>
              <pc:sldLayoutMk cId="764889057" sldId="2147483666"/>
              <ac:spMk id="14" creationId="{6A23E280-6CC7-47EB-BC2B-6CD57BF2FEF5}"/>
            </ac:spMkLst>
          </pc:spChg>
          <pc:spChg chg="add mod">
            <ac:chgData name="Juneja, Mohit" userId="31c7633a-5ca7-4a4e-852c-014ff3cd522b" providerId="ADAL" clId="{111874CF-63BE-4024-91FC-4ACA4FC49BEC}" dt="2021-10-10T06:42:01.341" v="370"/>
            <ac:spMkLst>
              <pc:docMk/>
              <pc:sldMasterMk cId="2280104965" sldId="2147483648"/>
              <pc:sldLayoutMk cId="764889057" sldId="2147483666"/>
              <ac:spMk id="16" creationId="{7C7C86E4-AE1C-407C-912A-2BE57E232E93}"/>
            </ac:spMkLst>
          </pc:spChg>
          <pc:spChg chg="add mod">
            <ac:chgData name="Juneja, Mohit" userId="31c7633a-5ca7-4a4e-852c-014ff3cd522b" providerId="ADAL" clId="{111874CF-63BE-4024-91FC-4ACA4FC49BEC}" dt="2021-10-10T06:42:11.105" v="371"/>
            <ac:spMkLst>
              <pc:docMk/>
              <pc:sldMasterMk cId="2280104965" sldId="2147483648"/>
              <pc:sldLayoutMk cId="764889057" sldId="2147483666"/>
              <ac:spMk id="17" creationId="{7719626D-B099-4559-A080-473AF8E6ECA4}"/>
            </ac:spMkLst>
          </pc:spChg>
          <pc:picChg chg="del">
            <ac:chgData name="Juneja, Mohit" userId="31c7633a-5ca7-4a4e-852c-014ff3cd522b" providerId="ADAL" clId="{111874CF-63BE-4024-91FC-4ACA4FC49BEC}" dt="2021-10-10T06:41:47.018" v="367" actId="478"/>
            <ac:picMkLst>
              <pc:docMk/>
              <pc:sldMasterMk cId="2280104965" sldId="2147483648"/>
              <pc:sldLayoutMk cId="764889057" sldId="2147483666"/>
              <ac:picMk id="11" creationId="{2889651E-D2B8-4085-A2DF-3189D7CD2FB7}"/>
            </ac:picMkLst>
          </pc:picChg>
          <pc:picChg chg="add mod">
            <ac:chgData name="Juneja, Mohit" userId="31c7633a-5ca7-4a4e-852c-014ff3cd522b" providerId="ADAL" clId="{111874CF-63BE-4024-91FC-4ACA4FC49BEC}" dt="2021-10-10T06:41:49.489" v="368"/>
            <ac:picMkLst>
              <pc:docMk/>
              <pc:sldMasterMk cId="2280104965" sldId="2147483648"/>
              <pc:sldLayoutMk cId="764889057" sldId="2147483666"/>
              <ac:picMk id="15" creationId="{0ACBC7AE-98AF-40E4-BA1A-AF716EE2F8AE}"/>
            </ac:picMkLst>
          </pc:picChg>
          <pc:cxnChg chg="del">
            <ac:chgData name="Juneja, Mohit" userId="31c7633a-5ca7-4a4e-852c-014ff3cd522b" providerId="ADAL" clId="{111874CF-63BE-4024-91FC-4ACA4FC49BEC}" dt="2021-10-10T06:41:47.018" v="367" actId="478"/>
            <ac:cxnSpMkLst>
              <pc:docMk/>
              <pc:sldMasterMk cId="2280104965" sldId="2147483648"/>
              <pc:sldLayoutMk cId="764889057" sldId="2147483666"/>
              <ac:cxnSpMk id="9" creationId="{AB335D06-8F40-4E83-BC27-6B1DC86ED0F9}"/>
            </ac:cxnSpMkLst>
          </pc:cxnChg>
        </pc:sldLayoutChg>
      </pc:sldMasterChg>
      <pc:sldMasterChg chg="new del mod addSldLayout delSldLayout">
        <pc:chgData name="Juneja, Mohit" userId="31c7633a-5ca7-4a4e-852c-014ff3cd522b" providerId="ADAL" clId="{111874CF-63BE-4024-91FC-4ACA4FC49BEC}" dt="2021-10-08T18:23:37.484" v="245" actId="6938"/>
        <pc:sldMasterMkLst>
          <pc:docMk/>
          <pc:sldMasterMk cId="416231297" sldId="2147483661"/>
        </pc:sldMasterMkLst>
        <pc:sldLayoutChg chg="new del replId">
          <pc:chgData name="Juneja, Mohit" userId="31c7633a-5ca7-4a4e-852c-014ff3cd522b" providerId="ADAL" clId="{111874CF-63BE-4024-91FC-4ACA4FC49BEC}" dt="2021-10-08T18:23:37.484" v="245" actId="6938"/>
          <pc:sldLayoutMkLst>
            <pc:docMk/>
            <pc:sldMasterMk cId="416231297" sldId="2147483661"/>
            <pc:sldLayoutMk cId="4291739406" sldId="2147483662"/>
          </pc:sldLayoutMkLst>
        </pc:sldLayoutChg>
        <pc:sldLayoutChg chg="new del replId">
          <pc:chgData name="Juneja, Mohit" userId="31c7633a-5ca7-4a4e-852c-014ff3cd522b" providerId="ADAL" clId="{111874CF-63BE-4024-91FC-4ACA4FC49BEC}" dt="2021-10-08T18:23:37.484" v="245" actId="6938"/>
          <pc:sldLayoutMkLst>
            <pc:docMk/>
            <pc:sldMasterMk cId="416231297" sldId="2147483661"/>
            <pc:sldLayoutMk cId="2754592401" sldId="2147483663"/>
          </pc:sldLayoutMkLst>
        </pc:sldLayoutChg>
        <pc:sldLayoutChg chg="new del replId">
          <pc:chgData name="Juneja, Mohit" userId="31c7633a-5ca7-4a4e-852c-014ff3cd522b" providerId="ADAL" clId="{111874CF-63BE-4024-91FC-4ACA4FC49BEC}" dt="2021-10-08T18:23:37.484" v="245" actId="6938"/>
          <pc:sldLayoutMkLst>
            <pc:docMk/>
            <pc:sldMasterMk cId="416231297" sldId="2147483661"/>
            <pc:sldLayoutMk cId="2267269747" sldId="2147483664"/>
          </pc:sldLayoutMkLst>
        </pc:sldLayoutChg>
        <pc:sldLayoutChg chg="new del replId">
          <pc:chgData name="Juneja, Mohit" userId="31c7633a-5ca7-4a4e-852c-014ff3cd522b" providerId="ADAL" clId="{111874CF-63BE-4024-91FC-4ACA4FC49BEC}" dt="2021-10-08T18:23:37.484" v="245" actId="6938"/>
          <pc:sldLayoutMkLst>
            <pc:docMk/>
            <pc:sldMasterMk cId="416231297" sldId="2147483661"/>
            <pc:sldLayoutMk cId="3838843077" sldId="2147483665"/>
          </pc:sldLayoutMkLst>
        </pc:sldLayoutChg>
        <pc:sldLayoutChg chg="new del replId">
          <pc:chgData name="Juneja, Mohit" userId="31c7633a-5ca7-4a4e-852c-014ff3cd522b" providerId="ADAL" clId="{111874CF-63BE-4024-91FC-4ACA4FC49BEC}" dt="2021-10-08T18:23:37.484" v="245" actId="6938"/>
          <pc:sldLayoutMkLst>
            <pc:docMk/>
            <pc:sldMasterMk cId="416231297" sldId="2147483661"/>
            <pc:sldLayoutMk cId="1773397181" sldId="2147483666"/>
          </pc:sldLayoutMkLst>
        </pc:sldLayoutChg>
        <pc:sldLayoutChg chg="new del replId">
          <pc:chgData name="Juneja, Mohit" userId="31c7633a-5ca7-4a4e-852c-014ff3cd522b" providerId="ADAL" clId="{111874CF-63BE-4024-91FC-4ACA4FC49BEC}" dt="2021-10-08T18:23:37.484" v="245" actId="6938"/>
          <pc:sldLayoutMkLst>
            <pc:docMk/>
            <pc:sldMasterMk cId="416231297" sldId="2147483661"/>
            <pc:sldLayoutMk cId="1350780079" sldId="2147483667"/>
          </pc:sldLayoutMkLst>
        </pc:sldLayoutChg>
        <pc:sldLayoutChg chg="new del replId">
          <pc:chgData name="Juneja, Mohit" userId="31c7633a-5ca7-4a4e-852c-014ff3cd522b" providerId="ADAL" clId="{111874CF-63BE-4024-91FC-4ACA4FC49BEC}" dt="2021-10-08T18:23:37.484" v="245" actId="6938"/>
          <pc:sldLayoutMkLst>
            <pc:docMk/>
            <pc:sldMasterMk cId="416231297" sldId="2147483661"/>
            <pc:sldLayoutMk cId="4117062171" sldId="2147483668"/>
          </pc:sldLayoutMkLst>
        </pc:sldLayoutChg>
        <pc:sldLayoutChg chg="new del replId">
          <pc:chgData name="Juneja, Mohit" userId="31c7633a-5ca7-4a4e-852c-014ff3cd522b" providerId="ADAL" clId="{111874CF-63BE-4024-91FC-4ACA4FC49BEC}" dt="2021-10-08T18:23:37.484" v="245" actId="6938"/>
          <pc:sldLayoutMkLst>
            <pc:docMk/>
            <pc:sldMasterMk cId="416231297" sldId="2147483661"/>
            <pc:sldLayoutMk cId="1265969763" sldId="2147483669"/>
          </pc:sldLayoutMkLst>
        </pc:sldLayoutChg>
        <pc:sldLayoutChg chg="new del replId">
          <pc:chgData name="Juneja, Mohit" userId="31c7633a-5ca7-4a4e-852c-014ff3cd522b" providerId="ADAL" clId="{111874CF-63BE-4024-91FC-4ACA4FC49BEC}" dt="2021-10-08T18:23:37.484" v="245" actId="6938"/>
          <pc:sldLayoutMkLst>
            <pc:docMk/>
            <pc:sldMasterMk cId="416231297" sldId="2147483661"/>
            <pc:sldLayoutMk cId="2879315409" sldId="2147483670"/>
          </pc:sldLayoutMkLst>
        </pc:sldLayoutChg>
        <pc:sldLayoutChg chg="new del replId">
          <pc:chgData name="Juneja, Mohit" userId="31c7633a-5ca7-4a4e-852c-014ff3cd522b" providerId="ADAL" clId="{111874CF-63BE-4024-91FC-4ACA4FC49BEC}" dt="2021-10-08T18:23:37.484" v="245" actId="6938"/>
          <pc:sldLayoutMkLst>
            <pc:docMk/>
            <pc:sldMasterMk cId="416231297" sldId="2147483661"/>
            <pc:sldLayoutMk cId="3790659482" sldId="2147483671"/>
          </pc:sldLayoutMkLst>
        </pc:sldLayoutChg>
        <pc:sldLayoutChg chg="new del replId">
          <pc:chgData name="Juneja, Mohit" userId="31c7633a-5ca7-4a4e-852c-014ff3cd522b" providerId="ADAL" clId="{111874CF-63BE-4024-91FC-4ACA4FC49BEC}" dt="2021-10-08T18:23:37.484" v="245" actId="6938"/>
          <pc:sldLayoutMkLst>
            <pc:docMk/>
            <pc:sldMasterMk cId="416231297" sldId="2147483661"/>
            <pc:sldLayoutMk cId="1436889740" sldId="2147483672"/>
          </pc:sldLayoutMkLst>
        </pc:sldLayoutChg>
      </pc:sldMasterChg>
      <pc:sldMasterChg chg="modSldLayout">
        <pc:chgData name="Juneja, Mohit" userId="31c7633a-5ca7-4a4e-852c-014ff3cd522b" providerId="ADAL" clId="{111874CF-63BE-4024-91FC-4ACA4FC49BEC}" dt="2021-10-10T06:41:02.934" v="357"/>
        <pc:sldMasterMkLst>
          <pc:docMk/>
          <pc:sldMasterMk cId="1886747440" sldId="2147483662"/>
        </pc:sldMasterMkLst>
        <pc:sldLayoutChg chg="setBg">
          <pc:chgData name="Juneja, Mohit" userId="31c7633a-5ca7-4a4e-852c-014ff3cd522b" providerId="ADAL" clId="{111874CF-63BE-4024-91FC-4ACA4FC49BEC}" dt="2021-10-10T06:41:02.934" v="357"/>
          <pc:sldLayoutMkLst>
            <pc:docMk/>
            <pc:sldMasterMk cId="1886747440" sldId="2147483662"/>
            <pc:sldLayoutMk cId="3987094038" sldId="2147483664"/>
          </pc:sldLayoutMkLst>
        </pc:sldLayoutChg>
      </pc:sldMasterChg>
      <pc:sldMasterChg chg="del delSldLayout modSldLayout sldLayoutOrd">
        <pc:chgData name="Juneja, Mohit" userId="31c7633a-5ca7-4a4e-852c-014ff3cd522b" providerId="ADAL" clId="{111874CF-63BE-4024-91FC-4ACA4FC49BEC}" dt="2021-10-10T06:41:34.777" v="366" actId="2696"/>
        <pc:sldMasterMkLst>
          <pc:docMk/>
          <pc:sldMasterMk cId="3019957448" sldId="2147483662"/>
        </pc:sldMasterMkLst>
        <pc:sldLayoutChg chg="del">
          <pc:chgData name="Juneja, Mohit" userId="31c7633a-5ca7-4a4e-852c-014ff3cd522b" providerId="ADAL" clId="{111874CF-63BE-4024-91FC-4ACA4FC49BEC}" dt="2021-10-10T06:41:34.754" v="360" actId="2696"/>
          <pc:sldLayoutMkLst>
            <pc:docMk/>
            <pc:sldMasterMk cId="3019957448" sldId="2147483662"/>
            <pc:sldLayoutMk cId="2601036798" sldId="2147483663"/>
          </pc:sldLayoutMkLst>
        </pc:sldLayoutChg>
        <pc:sldLayoutChg chg="del setBg">
          <pc:chgData name="Juneja, Mohit" userId="31c7633a-5ca7-4a4e-852c-014ff3cd522b" providerId="ADAL" clId="{111874CF-63BE-4024-91FC-4ACA4FC49BEC}" dt="2021-10-10T06:41:34.760" v="361" actId="2696"/>
          <pc:sldLayoutMkLst>
            <pc:docMk/>
            <pc:sldMasterMk cId="3019957448" sldId="2147483662"/>
            <pc:sldLayoutMk cId="433287627" sldId="2147483664"/>
          </pc:sldLayoutMkLst>
        </pc:sldLayoutChg>
        <pc:sldLayoutChg chg="del">
          <pc:chgData name="Juneja, Mohit" userId="31c7633a-5ca7-4a4e-852c-014ff3cd522b" providerId="ADAL" clId="{111874CF-63BE-4024-91FC-4ACA4FC49BEC}" dt="2021-10-10T06:41:34.764" v="362" actId="2696"/>
          <pc:sldLayoutMkLst>
            <pc:docMk/>
            <pc:sldMasterMk cId="3019957448" sldId="2147483662"/>
            <pc:sldLayoutMk cId="1333096801" sldId="2147483665"/>
          </pc:sldLayoutMkLst>
        </pc:sldLayoutChg>
        <pc:sldLayoutChg chg="del">
          <pc:chgData name="Juneja, Mohit" userId="31c7633a-5ca7-4a4e-852c-014ff3cd522b" providerId="ADAL" clId="{111874CF-63BE-4024-91FC-4ACA4FC49BEC}" dt="2021-10-10T06:41:34.768" v="363" actId="2696"/>
          <pc:sldLayoutMkLst>
            <pc:docMk/>
            <pc:sldMasterMk cId="3019957448" sldId="2147483662"/>
            <pc:sldLayoutMk cId="1597039536" sldId="2147483667"/>
          </pc:sldLayoutMkLst>
        </pc:sldLayoutChg>
        <pc:sldLayoutChg chg="del">
          <pc:chgData name="Juneja, Mohit" userId="31c7633a-5ca7-4a4e-852c-014ff3cd522b" providerId="ADAL" clId="{111874CF-63BE-4024-91FC-4ACA4FC49BEC}" dt="2021-10-10T06:41:34.769" v="364" actId="2696"/>
          <pc:sldLayoutMkLst>
            <pc:docMk/>
            <pc:sldMasterMk cId="3019957448" sldId="2147483662"/>
            <pc:sldLayoutMk cId="3232067022" sldId="2147483668"/>
          </pc:sldLayoutMkLst>
        </pc:sldLayoutChg>
        <pc:sldLayoutChg chg="del">
          <pc:chgData name="Juneja, Mohit" userId="31c7633a-5ca7-4a4e-852c-014ff3cd522b" providerId="ADAL" clId="{111874CF-63BE-4024-91FC-4ACA4FC49BEC}" dt="2021-10-10T06:41:34.770" v="365" actId="2696"/>
          <pc:sldLayoutMkLst>
            <pc:docMk/>
            <pc:sldMasterMk cId="3019957448" sldId="2147483662"/>
            <pc:sldLayoutMk cId="1043496617" sldId="214748366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D1736-FF44-4B40-8CD0-88E1DB2D16F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FB750-1940-4DE2-A2E0-F68913407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13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6F957-2580-4189-B39D-D2C9E7339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597717"/>
            <a:ext cx="2743200" cy="230084"/>
          </a:xfrm>
        </p:spPr>
        <p:txBody>
          <a:bodyPr/>
          <a:lstStyle/>
          <a:p>
            <a:fld id="{4183005D-B0B7-40CF-9312-B0E8767955D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-1"/>
            <a:ext cx="12192000" cy="875683"/>
          </a:xfrm>
          <a:prstGeom prst="rect">
            <a:avLst/>
          </a:prstGeom>
          <a:solidFill>
            <a:srgbClr val="00016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427AD1-FBE1-4856-87FA-4D7C2AB04F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189" y="165583"/>
            <a:ext cx="9937268" cy="544512"/>
          </a:xfrm>
        </p:spPr>
        <p:txBody>
          <a:bodyPr>
            <a:noAutofit/>
          </a:bodyPr>
          <a:lstStyle>
            <a:lvl1pPr>
              <a:defRPr sz="4000" b="0">
                <a:solidFill>
                  <a:schemeClr val="bg1"/>
                </a:solidFill>
                <a:latin typeface="Bahnschrift" panose="020B0502040204020203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pic>
        <p:nvPicPr>
          <p:cNvPr id="5" name="Picture 4" descr="A picture containing timeline&#10;&#10;Description automatically generated">
            <a:extLst>
              <a:ext uri="{FF2B5EF4-FFF2-40B4-BE49-F238E27FC236}">
                <a16:creationId xmlns:a16="http://schemas.microsoft.com/office/drawing/2014/main" id="{015D01F7-573E-44C7-9BAB-0611F050A1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3646" y="77626"/>
            <a:ext cx="1990165" cy="72042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50913BC-A953-48FB-B5CE-326B94A7B6BC}"/>
              </a:ext>
            </a:extLst>
          </p:cNvPr>
          <p:cNvSpPr txBox="1"/>
          <p:nvPr userDrawn="1"/>
        </p:nvSpPr>
        <p:spPr>
          <a:xfrm>
            <a:off x="5444219" y="6400800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16B"/>
                </a:solidFill>
              </a:rPr>
              <a:t>#VLSID2022</a:t>
            </a:r>
          </a:p>
        </p:txBody>
      </p:sp>
    </p:spTree>
    <p:extLst>
      <p:ext uri="{BB962C8B-B14F-4D97-AF65-F5344CB8AC3E}">
        <p14:creationId xmlns:p14="http://schemas.microsoft.com/office/powerpoint/2010/main" val="12684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BD984-AE7C-4C42-9CE2-1BBC121008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017" y="1679317"/>
            <a:ext cx="5570754" cy="4351338"/>
          </a:xfrm>
        </p:spPr>
        <p:txBody>
          <a:bodyPr>
            <a:normAutofit/>
          </a:bodyPr>
          <a:lstStyle>
            <a:lvl1pPr>
              <a:buClr>
                <a:srgbClr val="0070C0"/>
              </a:buClr>
              <a:defRPr sz="28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685800" indent="-228600">
              <a:buClr>
                <a:srgbClr val="0070C0"/>
              </a:buClr>
              <a:buFont typeface="Courier New" panose="02070309020205020404" pitchFamily="49" charset="0"/>
              <a:buChar char="o"/>
              <a:defRPr sz="24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2pPr>
            <a:lvl3pPr marL="1143000" indent="-228600">
              <a:buClr>
                <a:srgbClr val="0070C0"/>
              </a:buClr>
              <a:buFont typeface="Wingdings" panose="05000000000000000000" pitchFamily="2" charset="2"/>
              <a:buChar char="§"/>
              <a:defRPr sz="20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3pPr>
            <a:lvl4pPr marL="1600200" indent="-228600">
              <a:buClr>
                <a:srgbClr val="0070C0"/>
              </a:buClr>
              <a:buFont typeface="Wingdings" panose="05000000000000000000" pitchFamily="2" charset="2"/>
              <a:buChar char="Ø"/>
              <a:defRPr sz="18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4pPr>
            <a:lvl5pPr marL="2057400" indent="-228600">
              <a:buClr>
                <a:srgbClr val="0070C0"/>
              </a:buClr>
              <a:buFont typeface="Wingdings" panose="05000000000000000000" pitchFamily="2" charset="2"/>
              <a:buChar char="v"/>
              <a:defRPr sz="18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DBBEE-E4BB-4823-A6E3-EF8DBE5F2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3299" y="1679317"/>
            <a:ext cx="6020684" cy="4351338"/>
          </a:xfrm>
        </p:spPr>
        <p:txBody>
          <a:bodyPr>
            <a:normAutofit/>
          </a:bodyPr>
          <a:lstStyle>
            <a:lvl1pPr>
              <a:buClr>
                <a:srgbClr val="0070C0"/>
              </a:buClr>
              <a:defRPr sz="28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1pPr>
            <a:lvl2pPr marL="685800" indent="-228600">
              <a:buClr>
                <a:srgbClr val="0070C0"/>
              </a:buClr>
              <a:buFont typeface="Courier New" panose="02070309020205020404" pitchFamily="49" charset="0"/>
              <a:buChar char="o"/>
              <a:defRPr sz="24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2pPr>
            <a:lvl3pPr marL="1143000" indent="-228600">
              <a:buClr>
                <a:srgbClr val="0070C0"/>
              </a:buClr>
              <a:buFont typeface="Wingdings" panose="05000000000000000000" pitchFamily="2" charset="2"/>
              <a:buChar char="§"/>
              <a:defRPr sz="20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3pPr>
            <a:lvl4pPr marL="1600200" indent="-228600">
              <a:buClr>
                <a:srgbClr val="0070C0"/>
              </a:buClr>
              <a:buFont typeface="Wingdings" panose="05000000000000000000" pitchFamily="2" charset="2"/>
              <a:buChar char="Ø"/>
              <a:defRPr sz="18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4pPr>
            <a:lvl5pPr marL="2057400" indent="-228600">
              <a:buClr>
                <a:srgbClr val="0070C0"/>
              </a:buClr>
              <a:buFont typeface="Wingdings" panose="05000000000000000000" pitchFamily="2" charset="2"/>
              <a:buChar char="v"/>
              <a:defRPr sz="1800">
                <a:latin typeface="Microsoft Sans Serif" panose="020B0604020202020204" pitchFamily="34" charset="0"/>
                <a:cs typeface="Microsoft Sans Serif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6D6235-834A-4F18-B03C-E23B22DCA44F}"/>
              </a:ext>
            </a:extLst>
          </p:cNvPr>
          <p:cNvSpPr/>
          <p:nvPr userDrawn="1"/>
        </p:nvSpPr>
        <p:spPr>
          <a:xfrm>
            <a:off x="0" y="-1"/>
            <a:ext cx="12192000" cy="875683"/>
          </a:xfrm>
          <a:prstGeom prst="rect">
            <a:avLst/>
          </a:prstGeom>
          <a:solidFill>
            <a:srgbClr val="00016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A23E280-6CC7-47EB-BC2B-6CD57BF2FE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189" y="165583"/>
            <a:ext cx="9937268" cy="544512"/>
          </a:xfrm>
        </p:spPr>
        <p:txBody>
          <a:bodyPr>
            <a:noAutofit/>
          </a:bodyPr>
          <a:lstStyle>
            <a:lvl1pPr>
              <a:defRPr sz="4000" b="0">
                <a:solidFill>
                  <a:schemeClr val="bg1"/>
                </a:solidFill>
                <a:latin typeface="Bahnschrift" panose="020B0502040204020203" pitchFamily="34" charset="0"/>
                <a:cs typeface="Microsoft Sans Serif" panose="020B0604020202020204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pic>
        <p:nvPicPr>
          <p:cNvPr id="15" name="Picture 14" descr="A picture containing timeline&#10;&#10;Description automatically generated">
            <a:extLst>
              <a:ext uri="{FF2B5EF4-FFF2-40B4-BE49-F238E27FC236}">
                <a16:creationId xmlns:a16="http://schemas.microsoft.com/office/drawing/2014/main" id="{0ACBC7AE-98AF-40E4-BA1A-AF716EE2F8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3646" y="77626"/>
            <a:ext cx="1990165" cy="72042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C7C86E4-AE1C-407C-912A-2BE57E232E93}"/>
              </a:ext>
            </a:extLst>
          </p:cNvPr>
          <p:cNvSpPr txBox="1"/>
          <p:nvPr userDrawn="1"/>
        </p:nvSpPr>
        <p:spPr>
          <a:xfrm>
            <a:off x="5444219" y="6400800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16B"/>
                </a:solidFill>
              </a:rPr>
              <a:t>#VLSID2022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7719626D-B099-4559-A080-473AF8E6E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597717"/>
            <a:ext cx="2743200" cy="230084"/>
          </a:xfrm>
        </p:spPr>
        <p:txBody>
          <a:bodyPr/>
          <a:lstStyle/>
          <a:p>
            <a:fld id="{4183005D-B0B7-40CF-9312-B0E876795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88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">
    <p:bg>
      <p:bgPr>
        <a:solidFill>
          <a:srgbClr val="0001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760C8D93-2965-4032-B020-368ACA3E524B}"/>
              </a:ext>
            </a:extLst>
          </p:cNvPr>
          <p:cNvSpPr txBox="1"/>
          <p:nvPr userDrawn="1"/>
        </p:nvSpPr>
        <p:spPr>
          <a:xfrm>
            <a:off x="4260401" y="2921168"/>
            <a:ext cx="36711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Bahnschrift" panose="020B0502040204020203" pitchFamily="34" charset="0"/>
              </a:rPr>
              <a:t>Thank You</a:t>
            </a:r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86F12B7C-3757-47A0-B4E9-D9E090A391BE}"/>
              </a:ext>
            </a:extLst>
          </p:cNvPr>
          <p:cNvSpPr/>
          <p:nvPr userDrawn="1"/>
        </p:nvSpPr>
        <p:spPr>
          <a:xfrm rot="5400000">
            <a:off x="3759537" y="2450521"/>
            <a:ext cx="717176" cy="941294"/>
          </a:xfrm>
          <a:prstGeom prst="corner">
            <a:avLst>
              <a:gd name="adj1" fmla="val 22500"/>
              <a:gd name="adj2" fmla="val 2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-Shape 13">
            <a:extLst>
              <a:ext uri="{FF2B5EF4-FFF2-40B4-BE49-F238E27FC236}">
                <a16:creationId xmlns:a16="http://schemas.microsoft.com/office/drawing/2014/main" id="{3FFC4A33-2B6A-4D6D-A4ED-C1B4B6BD2652}"/>
              </a:ext>
            </a:extLst>
          </p:cNvPr>
          <p:cNvSpPr/>
          <p:nvPr userDrawn="1"/>
        </p:nvSpPr>
        <p:spPr>
          <a:xfrm rot="16200000">
            <a:off x="7573011" y="3466184"/>
            <a:ext cx="717176" cy="941294"/>
          </a:xfrm>
          <a:prstGeom prst="corner">
            <a:avLst>
              <a:gd name="adj1" fmla="val 22500"/>
              <a:gd name="adj2" fmla="val 2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8DA08D-6E80-4949-865B-70A333D4993F}"/>
              </a:ext>
            </a:extLst>
          </p:cNvPr>
          <p:cNvSpPr txBox="1"/>
          <p:nvPr userDrawn="1"/>
        </p:nvSpPr>
        <p:spPr>
          <a:xfrm>
            <a:off x="5444219" y="6157863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#VLSID2022</a:t>
            </a:r>
          </a:p>
        </p:txBody>
      </p:sp>
    </p:spTree>
    <p:extLst>
      <p:ext uri="{BB962C8B-B14F-4D97-AF65-F5344CB8AC3E}">
        <p14:creationId xmlns:p14="http://schemas.microsoft.com/office/powerpoint/2010/main" val="81445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rgbClr val="0001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22D7980-61CD-4A0E-B042-CC35457B3C8B}"/>
              </a:ext>
            </a:extLst>
          </p:cNvPr>
          <p:cNvSpPr txBox="1"/>
          <p:nvPr userDrawn="1"/>
        </p:nvSpPr>
        <p:spPr>
          <a:xfrm>
            <a:off x="5444219" y="6400800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#VLSID2022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77071787-F82D-47BE-B424-256739B53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40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9032D6-867F-47F0-8276-84CD4CA35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640210-5ED0-491F-8B00-B9CBE7635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D17EA-CCD6-4DF7-A003-FCFFABA909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E06D4-6A91-4AE0-AC19-2EB2041777BB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575DA-1EED-4109-AA44-4B7F34DB20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B62E2-401E-47EB-A9CE-CB47BA6748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2E5B9-4FC1-423C-9FF6-CA75E6025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0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6" r:id="rId2"/>
    <p:sldLayoutId id="2147483661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0B2F648-3FC8-410A-AF8D-438E5A0A46D0}"/>
              </a:ext>
            </a:extLst>
          </p:cNvPr>
          <p:cNvSpPr txBox="1"/>
          <p:nvPr/>
        </p:nvSpPr>
        <p:spPr>
          <a:xfrm>
            <a:off x="316870" y="3113089"/>
            <a:ext cx="115431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Bahnschrift" panose="020B0502040204020203" pitchFamily="34" charset="0"/>
              </a:rPr>
              <a:t>Click to add 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165FA58-04C5-40C1-AA25-E06BA97F22DB}"/>
              </a:ext>
            </a:extLst>
          </p:cNvPr>
          <p:cNvSpPr txBox="1">
            <a:spLocks/>
          </p:cNvSpPr>
          <p:nvPr/>
        </p:nvSpPr>
        <p:spPr>
          <a:xfrm>
            <a:off x="316870" y="4365153"/>
            <a:ext cx="5779130" cy="76674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Please don’t mention your name/company</a:t>
            </a:r>
          </a:p>
        </p:txBody>
      </p:sp>
    </p:spTree>
    <p:extLst>
      <p:ext uri="{BB962C8B-B14F-4D97-AF65-F5344CB8AC3E}">
        <p14:creationId xmlns:p14="http://schemas.microsoft.com/office/powerpoint/2010/main" val="1412049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A31DB0-95BE-4199-A679-472756BE5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03" y="169302"/>
            <a:ext cx="9861924" cy="5445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451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A31DB0-95BE-4199-A679-472756BE5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01" y="160249"/>
            <a:ext cx="9852871" cy="5445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9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A31DB0-95BE-4199-A679-472756BE5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48" y="169302"/>
            <a:ext cx="9852871" cy="5445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732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5CB3DB-E521-4136-A1C7-6463C22E08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F146E-4FC1-4E6D-A477-0F322C9B98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F4A8D3-6733-4E46-823A-D4FC9DDE0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64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5CB3DB-E521-4136-A1C7-6463C22E08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F146E-4FC1-4E6D-A477-0F322C9B98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F4A8D3-6733-4E46-823A-D4FC9DDE0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64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5CB3DB-E521-4136-A1C7-6463C22E08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F146E-4FC1-4E6D-A477-0F322C9B98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F4A8D3-6733-4E46-823A-D4FC9DDE0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50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4416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11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Bahnschrift</vt:lpstr>
      <vt:lpstr>Calibri</vt:lpstr>
      <vt:lpstr>Calibri Light</vt:lpstr>
      <vt:lpstr>Courier New</vt:lpstr>
      <vt:lpstr>Microsoft Sans Serif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anoushka</dc:creator>
  <cp:lastModifiedBy>Juneja, Mohit</cp:lastModifiedBy>
  <cp:revision>21</cp:revision>
  <dcterms:created xsi:type="dcterms:W3CDTF">2019-11-27T15:25:05Z</dcterms:created>
  <dcterms:modified xsi:type="dcterms:W3CDTF">2021-10-26T11:49:24Z</dcterms:modified>
</cp:coreProperties>
</file>