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00"/>
    <a:srgbClr val="2D72B1"/>
    <a:srgbClr val="0081E2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1F420F6-80E8-48F8-8245-25831A8128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999250-9B52-4D87-9060-F1894061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120" y="4318000"/>
            <a:ext cx="5251450" cy="1354773"/>
          </a:xfrm>
          <a:noFill/>
        </p:spPr>
        <p:txBody>
          <a:bodyPr anchor="b">
            <a:noAutofit/>
          </a:bodyPr>
          <a:lstStyle>
            <a:lvl1pPr algn="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FF002AC-2DBB-4E99-B222-55BCCF926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9120" y="5778182"/>
            <a:ext cx="5251450" cy="941388"/>
          </a:xfrm>
          <a:noFill/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47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C1A21A9-F2F7-4A00-A7E5-4B67E016B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6736033"/>
            <a:ext cx="12240000" cy="2076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56D68E-0A37-4B1C-BDA9-C9F3E8A315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240" y="5903324"/>
            <a:ext cx="1748725" cy="6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F753F-86EF-478F-B75C-E058B840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35" y="5862492"/>
            <a:ext cx="827229" cy="7299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Shape">
            <a:extLst>
              <a:ext uri="{FF2B5EF4-FFF2-40B4-BE49-F238E27FC236}">
                <a16:creationId xmlns:a16="http://schemas.microsoft.com/office/drawing/2014/main" id="{2DAD2385-B014-4801-B7E5-27CF7A3BE494}"/>
              </a:ext>
            </a:extLst>
          </p:cNvPr>
          <p:cNvSpPr/>
          <p:nvPr userDrawn="1"/>
        </p:nvSpPr>
        <p:spPr>
          <a:xfrm>
            <a:off x="-1" y="0"/>
            <a:ext cx="943864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9" y="12299"/>
                </a:moveTo>
                <a:cubicBezTo>
                  <a:pt x="21446" y="12299"/>
                  <a:pt x="21426" y="12307"/>
                  <a:pt x="21409" y="12319"/>
                </a:cubicBezTo>
                <a:lnTo>
                  <a:pt x="18546" y="6210"/>
                </a:lnTo>
                <a:cubicBezTo>
                  <a:pt x="18575" y="6174"/>
                  <a:pt x="18595" y="6126"/>
                  <a:pt x="18595" y="6066"/>
                </a:cubicBezTo>
                <a:cubicBezTo>
                  <a:pt x="18595" y="5978"/>
                  <a:pt x="18552" y="5910"/>
                  <a:pt x="18495" y="5886"/>
                </a:cubicBezTo>
                <a:lnTo>
                  <a:pt x="19125" y="72"/>
                </a:lnTo>
                <a:lnTo>
                  <a:pt x="19111" y="68"/>
                </a:lnTo>
                <a:lnTo>
                  <a:pt x="19100" y="56"/>
                </a:lnTo>
                <a:lnTo>
                  <a:pt x="14005" y="7547"/>
                </a:lnTo>
                <a:cubicBezTo>
                  <a:pt x="13985" y="7527"/>
                  <a:pt x="13962" y="7511"/>
                  <a:pt x="13937" y="7511"/>
                </a:cubicBezTo>
                <a:lnTo>
                  <a:pt x="13791" y="40"/>
                </a:lnTo>
                <a:lnTo>
                  <a:pt x="13791" y="0"/>
                </a:lnTo>
                <a:lnTo>
                  <a:pt x="9313" y="4680"/>
                </a:lnTo>
                <a:cubicBezTo>
                  <a:pt x="9290" y="4644"/>
                  <a:pt x="9256" y="4620"/>
                  <a:pt x="9216" y="4620"/>
                </a:cubicBezTo>
                <a:cubicBezTo>
                  <a:pt x="9196" y="4620"/>
                  <a:pt x="9176" y="4628"/>
                  <a:pt x="9159" y="4640"/>
                </a:cubicBezTo>
                <a:lnTo>
                  <a:pt x="7135" y="32"/>
                </a:lnTo>
                <a:lnTo>
                  <a:pt x="7110" y="52"/>
                </a:lnTo>
                <a:lnTo>
                  <a:pt x="9136" y="4660"/>
                </a:lnTo>
                <a:cubicBezTo>
                  <a:pt x="9105" y="4692"/>
                  <a:pt x="9085" y="4748"/>
                  <a:pt x="9085" y="4808"/>
                </a:cubicBezTo>
                <a:cubicBezTo>
                  <a:pt x="9085" y="4816"/>
                  <a:pt x="9085" y="4824"/>
                  <a:pt x="9088" y="4832"/>
                </a:cubicBezTo>
                <a:lnTo>
                  <a:pt x="4995" y="6246"/>
                </a:lnTo>
                <a:cubicBezTo>
                  <a:pt x="4992" y="6150"/>
                  <a:pt x="4935" y="6070"/>
                  <a:pt x="4866" y="6070"/>
                </a:cubicBezTo>
                <a:lnTo>
                  <a:pt x="4504" y="36"/>
                </a:lnTo>
                <a:lnTo>
                  <a:pt x="4475" y="40"/>
                </a:lnTo>
                <a:lnTo>
                  <a:pt x="4838" y="6074"/>
                </a:lnTo>
                <a:cubicBezTo>
                  <a:pt x="4778" y="6090"/>
                  <a:pt x="4729" y="6166"/>
                  <a:pt x="4729" y="6258"/>
                </a:cubicBezTo>
                <a:cubicBezTo>
                  <a:pt x="4729" y="6282"/>
                  <a:pt x="4732" y="6305"/>
                  <a:pt x="4741" y="6329"/>
                </a:cubicBezTo>
                <a:lnTo>
                  <a:pt x="2440" y="6956"/>
                </a:lnTo>
                <a:cubicBezTo>
                  <a:pt x="2429" y="6904"/>
                  <a:pt x="2403" y="6865"/>
                  <a:pt x="2369" y="6841"/>
                </a:cubicBezTo>
                <a:lnTo>
                  <a:pt x="3919" y="40"/>
                </a:lnTo>
                <a:lnTo>
                  <a:pt x="3890" y="28"/>
                </a:lnTo>
                <a:lnTo>
                  <a:pt x="2340" y="6829"/>
                </a:lnTo>
                <a:cubicBezTo>
                  <a:pt x="2332" y="6825"/>
                  <a:pt x="2323" y="6825"/>
                  <a:pt x="2315" y="6825"/>
                </a:cubicBezTo>
                <a:cubicBezTo>
                  <a:pt x="2300" y="6825"/>
                  <a:pt x="2286" y="6829"/>
                  <a:pt x="2272" y="6837"/>
                </a:cubicBezTo>
                <a:lnTo>
                  <a:pt x="26" y="16"/>
                </a:lnTo>
                <a:lnTo>
                  <a:pt x="0" y="32"/>
                </a:lnTo>
                <a:lnTo>
                  <a:pt x="2246" y="6853"/>
                </a:lnTo>
                <a:cubicBezTo>
                  <a:pt x="2206" y="6885"/>
                  <a:pt x="2181" y="6944"/>
                  <a:pt x="2181" y="7012"/>
                </a:cubicBezTo>
                <a:cubicBezTo>
                  <a:pt x="2181" y="7116"/>
                  <a:pt x="2240" y="7196"/>
                  <a:pt x="2312" y="7196"/>
                </a:cubicBezTo>
                <a:cubicBezTo>
                  <a:pt x="2383" y="7196"/>
                  <a:pt x="2443" y="7112"/>
                  <a:pt x="2443" y="7012"/>
                </a:cubicBezTo>
                <a:cubicBezTo>
                  <a:pt x="2443" y="7008"/>
                  <a:pt x="2443" y="7000"/>
                  <a:pt x="2443" y="6996"/>
                </a:cubicBezTo>
                <a:lnTo>
                  <a:pt x="4752" y="6361"/>
                </a:lnTo>
                <a:cubicBezTo>
                  <a:pt x="4775" y="6409"/>
                  <a:pt x="4815" y="6437"/>
                  <a:pt x="4861" y="6437"/>
                </a:cubicBezTo>
                <a:cubicBezTo>
                  <a:pt x="4872" y="6437"/>
                  <a:pt x="4883" y="6433"/>
                  <a:pt x="4892" y="6429"/>
                </a:cubicBezTo>
                <a:lnTo>
                  <a:pt x="7178" y="12655"/>
                </a:lnTo>
                <a:cubicBezTo>
                  <a:pt x="7144" y="12687"/>
                  <a:pt x="7124" y="12743"/>
                  <a:pt x="7124" y="12803"/>
                </a:cubicBezTo>
                <a:cubicBezTo>
                  <a:pt x="7124" y="12906"/>
                  <a:pt x="7184" y="12986"/>
                  <a:pt x="7255" y="12986"/>
                </a:cubicBezTo>
                <a:cubicBezTo>
                  <a:pt x="7329" y="12986"/>
                  <a:pt x="7386" y="12902"/>
                  <a:pt x="7386" y="12803"/>
                </a:cubicBezTo>
                <a:lnTo>
                  <a:pt x="11003" y="12311"/>
                </a:lnTo>
                <a:cubicBezTo>
                  <a:pt x="11008" y="12403"/>
                  <a:pt x="11065" y="12479"/>
                  <a:pt x="11134" y="12479"/>
                </a:cubicBezTo>
                <a:cubicBezTo>
                  <a:pt x="11145" y="12479"/>
                  <a:pt x="11157" y="12475"/>
                  <a:pt x="11165" y="12475"/>
                </a:cubicBezTo>
                <a:lnTo>
                  <a:pt x="13303" y="21588"/>
                </a:lnTo>
                <a:lnTo>
                  <a:pt x="13332" y="21576"/>
                </a:lnTo>
                <a:lnTo>
                  <a:pt x="11197" y="12463"/>
                </a:lnTo>
                <a:cubicBezTo>
                  <a:pt x="11220" y="12447"/>
                  <a:pt x="11240" y="12419"/>
                  <a:pt x="11254" y="12387"/>
                </a:cubicBezTo>
                <a:lnTo>
                  <a:pt x="19908" y="18944"/>
                </a:lnTo>
                <a:cubicBezTo>
                  <a:pt x="19905" y="18960"/>
                  <a:pt x="19902" y="18980"/>
                  <a:pt x="19902" y="19000"/>
                </a:cubicBezTo>
                <a:cubicBezTo>
                  <a:pt x="19902" y="19032"/>
                  <a:pt x="19908" y="19060"/>
                  <a:pt x="19919" y="19088"/>
                </a:cubicBezTo>
                <a:lnTo>
                  <a:pt x="16742" y="21564"/>
                </a:lnTo>
                <a:lnTo>
                  <a:pt x="16757" y="21600"/>
                </a:lnTo>
                <a:lnTo>
                  <a:pt x="19933" y="19120"/>
                </a:lnTo>
                <a:cubicBezTo>
                  <a:pt x="19942" y="19132"/>
                  <a:pt x="19950" y="19144"/>
                  <a:pt x="19959" y="19156"/>
                </a:cubicBezTo>
                <a:lnTo>
                  <a:pt x="18931" y="21572"/>
                </a:lnTo>
                <a:lnTo>
                  <a:pt x="18957" y="21592"/>
                </a:lnTo>
                <a:lnTo>
                  <a:pt x="19985" y="19172"/>
                </a:lnTo>
                <a:cubicBezTo>
                  <a:pt x="19999" y="19180"/>
                  <a:pt x="20016" y="19184"/>
                  <a:pt x="20033" y="19184"/>
                </a:cubicBezTo>
                <a:lnTo>
                  <a:pt x="20033" y="19184"/>
                </a:lnTo>
                <a:lnTo>
                  <a:pt x="20047" y="19188"/>
                </a:lnTo>
                <a:lnTo>
                  <a:pt x="20050" y="19180"/>
                </a:lnTo>
                <a:cubicBezTo>
                  <a:pt x="20116" y="19168"/>
                  <a:pt x="20167" y="19092"/>
                  <a:pt x="20167" y="18996"/>
                </a:cubicBezTo>
                <a:cubicBezTo>
                  <a:pt x="20167" y="18940"/>
                  <a:pt x="20147" y="18889"/>
                  <a:pt x="20119" y="18857"/>
                </a:cubicBezTo>
                <a:lnTo>
                  <a:pt x="21446" y="12663"/>
                </a:lnTo>
                <a:cubicBezTo>
                  <a:pt x="21454" y="12667"/>
                  <a:pt x="21463" y="12667"/>
                  <a:pt x="21469" y="12667"/>
                </a:cubicBezTo>
                <a:cubicBezTo>
                  <a:pt x="21543" y="12667"/>
                  <a:pt x="21600" y="12583"/>
                  <a:pt x="21600" y="12483"/>
                </a:cubicBezTo>
                <a:cubicBezTo>
                  <a:pt x="21600" y="12383"/>
                  <a:pt x="21540" y="12299"/>
                  <a:pt x="21469" y="12299"/>
                </a:cubicBezTo>
                <a:close/>
                <a:moveTo>
                  <a:pt x="21383" y="12339"/>
                </a:moveTo>
                <a:cubicBezTo>
                  <a:pt x="21372" y="12351"/>
                  <a:pt x="21360" y="12367"/>
                  <a:pt x="21355" y="12387"/>
                </a:cubicBezTo>
                <a:lnTo>
                  <a:pt x="14048" y="7751"/>
                </a:lnTo>
                <a:cubicBezTo>
                  <a:pt x="14054" y="7731"/>
                  <a:pt x="14057" y="7715"/>
                  <a:pt x="14057" y="7695"/>
                </a:cubicBezTo>
                <a:cubicBezTo>
                  <a:pt x="14057" y="7687"/>
                  <a:pt x="14057" y="7679"/>
                  <a:pt x="14054" y="7667"/>
                </a:cubicBezTo>
                <a:lnTo>
                  <a:pt x="18338" y="6130"/>
                </a:lnTo>
                <a:cubicBezTo>
                  <a:pt x="18358" y="6202"/>
                  <a:pt x="18403" y="6250"/>
                  <a:pt x="18460" y="6250"/>
                </a:cubicBezTo>
                <a:cubicBezTo>
                  <a:pt x="18483" y="6250"/>
                  <a:pt x="18503" y="6242"/>
                  <a:pt x="18520" y="6230"/>
                </a:cubicBezTo>
                <a:lnTo>
                  <a:pt x="21383" y="12339"/>
                </a:lnTo>
                <a:close/>
                <a:moveTo>
                  <a:pt x="11137" y="12112"/>
                </a:moveTo>
                <a:cubicBezTo>
                  <a:pt x="11068" y="12112"/>
                  <a:pt x="11014" y="12184"/>
                  <a:pt x="11005" y="12276"/>
                </a:cubicBezTo>
                <a:lnTo>
                  <a:pt x="7386" y="12767"/>
                </a:lnTo>
                <a:cubicBezTo>
                  <a:pt x="7378" y="12707"/>
                  <a:pt x="7347" y="12655"/>
                  <a:pt x="7307" y="12635"/>
                </a:cubicBezTo>
                <a:lnTo>
                  <a:pt x="9187" y="4988"/>
                </a:lnTo>
                <a:cubicBezTo>
                  <a:pt x="9196" y="4992"/>
                  <a:pt x="9207" y="4992"/>
                  <a:pt x="9216" y="4992"/>
                </a:cubicBezTo>
                <a:cubicBezTo>
                  <a:pt x="9264" y="4992"/>
                  <a:pt x="9307" y="4956"/>
                  <a:pt x="9330" y="4900"/>
                </a:cubicBezTo>
                <a:lnTo>
                  <a:pt x="13797" y="7639"/>
                </a:lnTo>
                <a:cubicBezTo>
                  <a:pt x="13794" y="7655"/>
                  <a:pt x="13791" y="7675"/>
                  <a:pt x="13791" y="7695"/>
                </a:cubicBezTo>
                <a:cubicBezTo>
                  <a:pt x="13791" y="7743"/>
                  <a:pt x="13805" y="7791"/>
                  <a:pt x="13828" y="7823"/>
                </a:cubicBezTo>
                <a:lnTo>
                  <a:pt x="11205" y="12140"/>
                </a:lnTo>
                <a:cubicBezTo>
                  <a:pt x="11182" y="12124"/>
                  <a:pt x="11162" y="12112"/>
                  <a:pt x="11137" y="12112"/>
                </a:cubicBezTo>
                <a:close/>
                <a:moveTo>
                  <a:pt x="18460" y="5878"/>
                </a:moveTo>
                <a:cubicBezTo>
                  <a:pt x="18386" y="5878"/>
                  <a:pt x="18329" y="5962"/>
                  <a:pt x="18329" y="6062"/>
                </a:cubicBezTo>
                <a:cubicBezTo>
                  <a:pt x="18329" y="6070"/>
                  <a:pt x="18329" y="6078"/>
                  <a:pt x="18332" y="6090"/>
                </a:cubicBezTo>
                <a:lnTo>
                  <a:pt x="14048" y="7627"/>
                </a:lnTo>
                <a:cubicBezTo>
                  <a:pt x="14042" y="7607"/>
                  <a:pt x="14034" y="7587"/>
                  <a:pt x="14025" y="7571"/>
                </a:cubicBezTo>
                <a:lnTo>
                  <a:pt x="19091" y="128"/>
                </a:lnTo>
                <a:lnTo>
                  <a:pt x="18466" y="5878"/>
                </a:lnTo>
                <a:cubicBezTo>
                  <a:pt x="18466" y="5878"/>
                  <a:pt x="18463" y="5878"/>
                  <a:pt x="18460" y="5878"/>
                </a:cubicBezTo>
                <a:close/>
                <a:moveTo>
                  <a:pt x="13763" y="80"/>
                </a:moveTo>
                <a:lnTo>
                  <a:pt x="13905" y="7511"/>
                </a:lnTo>
                <a:cubicBezTo>
                  <a:pt x="13862" y="7519"/>
                  <a:pt x="13828" y="7555"/>
                  <a:pt x="13808" y="7603"/>
                </a:cubicBezTo>
                <a:lnTo>
                  <a:pt x="9342" y="4864"/>
                </a:lnTo>
                <a:cubicBezTo>
                  <a:pt x="9344" y="4848"/>
                  <a:pt x="9347" y="4828"/>
                  <a:pt x="9347" y="4808"/>
                </a:cubicBezTo>
                <a:cubicBezTo>
                  <a:pt x="9347" y="4772"/>
                  <a:pt x="9339" y="4740"/>
                  <a:pt x="9327" y="4712"/>
                </a:cubicBezTo>
                <a:lnTo>
                  <a:pt x="13763" y="80"/>
                </a:lnTo>
                <a:close/>
                <a:moveTo>
                  <a:pt x="4921" y="6413"/>
                </a:moveTo>
                <a:cubicBezTo>
                  <a:pt x="4958" y="6389"/>
                  <a:pt x="4983" y="6341"/>
                  <a:pt x="4992" y="6282"/>
                </a:cubicBezTo>
                <a:lnTo>
                  <a:pt x="9093" y="4868"/>
                </a:lnTo>
                <a:cubicBezTo>
                  <a:pt x="9105" y="4916"/>
                  <a:pt x="9130" y="4952"/>
                  <a:pt x="9162" y="4972"/>
                </a:cubicBezTo>
                <a:lnTo>
                  <a:pt x="7281" y="12623"/>
                </a:lnTo>
                <a:cubicBezTo>
                  <a:pt x="7272" y="12623"/>
                  <a:pt x="7267" y="12619"/>
                  <a:pt x="7258" y="12619"/>
                </a:cubicBezTo>
                <a:cubicBezTo>
                  <a:pt x="7238" y="12619"/>
                  <a:pt x="7221" y="12623"/>
                  <a:pt x="7204" y="12635"/>
                </a:cubicBezTo>
                <a:lnTo>
                  <a:pt x="4921" y="6413"/>
                </a:lnTo>
                <a:close/>
                <a:moveTo>
                  <a:pt x="11262" y="12351"/>
                </a:moveTo>
                <a:cubicBezTo>
                  <a:pt x="11265" y="12335"/>
                  <a:pt x="11268" y="12315"/>
                  <a:pt x="11268" y="12299"/>
                </a:cubicBezTo>
                <a:cubicBezTo>
                  <a:pt x="11268" y="12244"/>
                  <a:pt x="11251" y="12196"/>
                  <a:pt x="11225" y="12164"/>
                </a:cubicBezTo>
                <a:lnTo>
                  <a:pt x="13848" y="7851"/>
                </a:lnTo>
                <a:cubicBezTo>
                  <a:pt x="13868" y="7871"/>
                  <a:pt x="13894" y="7883"/>
                  <a:pt x="13922" y="7883"/>
                </a:cubicBezTo>
                <a:cubicBezTo>
                  <a:pt x="13948" y="7883"/>
                  <a:pt x="13971" y="7871"/>
                  <a:pt x="13991" y="7855"/>
                </a:cubicBezTo>
                <a:lnTo>
                  <a:pt x="19936" y="18877"/>
                </a:lnTo>
                <a:cubicBezTo>
                  <a:pt x="19927" y="18889"/>
                  <a:pt x="19922" y="18900"/>
                  <a:pt x="19919" y="18912"/>
                </a:cubicBezTo>
                <a:lnTo>
                  <a:pt x="11262" y="12351"/>
                </a:lnTo>
                <a:close/>
                <a:moveTo>
                  <a:pt x="20093" y="18837"/>
                </a:moveTo>
                <a:cubicBezTo>
                  <a:pt x="20076" y="18825"/>
                  <a:pt x="20056" y="18817"/>
                  <a:pt x="20033" y="18817"/>
                </a:cubicBezTo>
                <a:cubicBezTo>
                  <a:pt x="20005" y="18817"/>
                  <a:pt x="19979" y="18829"/>
                  <a:pt x="19959" y="18849"/>
                </a:cubicBezTo>
                <a:lnTo>
                  <a:pt x="14014" y="7831"/>
                </a:lnTo>
                <a:cubicBezTo>
                  <a:pt x="14022" y="7819"/>
                  <a:pt x="14031" y="7807"/>
                  <a:pt x="14037" y="7791"/>
                </a:cubicBezTo>
                <a:lnTo>
                  <a:pt x="21343" y="12427"/>
                </a:lnTo>
                <a:cubicBezTo>
                  <a:pt x="21337" y="12447"/>
                  <a:pt x="21335" y="12463"/>
                  <a:pt x="21335" y="12483"/>
                </a:cubicBezTo>
                <a:cubicBezTo>
                  <a:pt x="21335" y="12559"/>
                  <a:pt x="21369" y="12627"/>
                  <a:pt x="21414" y="12655"/>
                </a:cubicBezTo>
                <a:lnTo>
                  <a:pt x="20093" y="1883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87F64-D006-4F4F-8F5B-DFD6DF65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721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B485F-5CB7-41D4-A8E5-12A2E8834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43015-0DBB-4336-A588-7CE6A072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F0E-850D-4FCE-B47F-4C0F615567B3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6674F-401A-4284-A28A-2B94571C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C693C-EC43-43AD-980E-77A0CC7E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CD753B-C402-4CAA-9E21-88C39BEE96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" y="-54240"/>
            <a:ext cx="12192000" cy="4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2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9D01573-7A7F-4124-921A-6614C57E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4AE9245-B652-4DA0-BD40-C503A942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0" y="4318000"/>
            <a:ext cx="5251450" cy="1354773"/>
          </a:xfrm>
          <a:noFill/>
        </p:spPr>
        <p:txBody>
          <a:bodyPr anchor="b">
            <a:noAutofit/>
          </a:bodyPr>
          <a:lstStyle>
            <a:lvl1pPr algn="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0F2901D-D279-4FC3-B7A4-EF4813097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000" y="5778182"/>
            <a:ext cx="5251450" cy="941388"/>
          </a:xfrm>
          <a:noFill/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53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5CBC6E-AD76-4132-91F2-18EE98129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6736033"/>
            <a:ext cx="12240000" cy="20763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48ED697-1ED8-49BF-B1B0-C98AC9E60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240" y="5903324"/>
            <a:ext cx="1748725" cy="6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0077BF-6697-4EAB-A03D-06F18A421D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35" y="5862492"/>
            <a:ext cx="827229" cy="7299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DB3F46-332D-4676-A720-A45A2924EA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" y="-54240"/>
            <a:ext cx="12192000" cy="419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845D91-8AA0-4246-B287-9EBDB471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605D-94B3-49D6-86A4-6E8C445B7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A5665-0D4D-4932-A68F-5A3DD02CF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78EC8-EFAA-4C0B-A63C-1349F971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F0E-850D-4FCE-B47F-4C0F615567B3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2C144-8252-470C-9E0D-6A4F2AA1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E149D-AA49-4E84-9267-00888CFE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2D13D13C-CEED-416B-9A67-FE5AEF100BF3}"/>
              </a:ext>
            </a:extLst>
          </p:cNvPr>
          <p:cNvSpPr/>
          <p:nvPr userDrawn="1"/>
        </p:nvSpPr>
        <p:spPr>
          <a:xfrm>
            <a:off x="-1" y="0"/>
            <a:ext cx="943864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9" y="12299"/>
                </a:moveTo>
                <a:cubicBezTo>
                  <a:pt x="21446" y="12299"/>
                  <a:pt x="21426" y="12307"/>
                  <a:pt x="21409" y="12319"/>
                </a:cubicBezTo>
                <a:lnTo>
                  <a:pt x="18546" y="6210"/>
                </a:lnTo>
                <a:cubicBezTo>
                  <a:pt x="18575" y="6174"/>
                  <a:pt x="18595" y="6126"/>
                  <a:pt x="18595" y="6066"/>
                </a:cubicBezTo>
                <a:cubicBezTo>
                  <a:pt x="18595" y="5978"/>
                  <a:pt x="18552" y="5910"/>
                  <a:pt x="18495" y="5886"/>
                </a:cubicBezTo>
                <a:lnTo>
                  <a:pt x="19125" y="72"/>
                </a:lnTo>
                <a:lnTo>
                  <a:pt x="19111" y="68"/>
                </a:lnTo>
                <a:lnTo>
                  <a:pt x="19100" y="56"/>
                </a:lnTo>
                <a:lnTo>
                  <a:pt x="14005" y="7547"/>
                </a:lnTo>
                <a:cubicBezTo>
                  <a:pt x="13985" y="7527"/>
                  <a:pt x="13962" y="7511"/>
                  <a:pt x="13937" y="7511"/>
                </a:cubicBezTo>
                <a:lnTo>
                  <a:pt x="13791" y="40"/>
                </a:lnTo>
                <a:lnTo>
                  <a:pt x="13791" y="0"/>
                </a:lnTo>
                <a:lnTo>
                  <a:pt x="9313" y="4680"/>
                </a:lnTo>
                <a:cubicBezTo>
                  <a:pt x="9290" y="4644"/>
                  <a:pt x="9256" y="4620"/>
                  <a:pt x="9216" y="4620"/>
                </a:cubicBezTo>
                <a:cubicBezTo>
                  <a:pt x="9196" y="4620"/>
                  <a:pt x="9176" y="4628"/>
                  <a:pt x="9159" y="4640"/>
                </a:cubicBezTo>
                <a:lnTo>
                  <a:pt x="7135" y="32"/>
                </a:lnTo>
                <a:lnTo>
                  <a:pt x="7110" y="52"/>
                </a:lnTo>
                <a:lnTo>
                  <a:pt x="9136" y="4660"/>
                </a:lnTo>
                <a:cubicBezTo>
                  <a:pt x="9105" y="4692"/>
                  <a:pt x="9085" y="4748"/>
                  <a:pt x="9085" y="4808"/>
                </a:cubicBezTo>
                <a:cubicBezTo>
                  <a:pt x="9085" y="4816"/>
                  <a:pt x="9085" y="4824"/>
                  <a:pt x="9088" y="4832"/>
                </a:cubicBezTo>
                <a:lnTo>
                  <a:pt x="4995" y="6246"/>
                </a:lnTo>
                <a:cubicBezTo>
                  <a:pt x="4992" y="6150"/>
                  <a:pt x="4935" y="6070"/>
                  <a:pt x="4866" y="6070"/>
                </a:cubicBezTo>
                <a:lnTo>
                  <a:pt x="4504" y="36"/>
                </a:lnTo>
                <a:lnTo>
                  <a:pt x="4475" y="40"/>
                </a:lnTo>
                <a:lnTo>
                  <a:pt x="4838" y="6074"/>
                </a:lnTo>
                <a:cubicBezTo>
                  <a:pt x="4778" y="6090"/>
                  <a:pt x="4729" y="6166"/>
                  <a:pt x="4729" y="6258"/>
                </a:cubicBezTo>
                <a:cubicBezTo>
                  <a:pt x="4729" y="6282"/>
                  <a:pt x="4732" y="6305"/>
                  <a:pt x="4741" y="6329"/>
                </a:cubicBezTo>
                <a:lnTo>
                  <a:pt x="2440" y="6956"/>
                </a:lnTo>
                <a:cubicBezTo>
                  <a:pt x="2429" y="6904"/>
                  <a:pt x="2403" y="6865"/>
                  <a:pt x="2369" y="6841"/>
                </a:cubicBezTo>
                <a:lnTo>
                  <a:pt x="3919" y="40"/>
                </a:lnTo>
                <a:lnTo>
                  <a:pt x="3890" y="28"/>
                </a:lnTo>
                <a:lnTo>
                  <a:pt x="2340" y="6829"/>
                </a:lnTo>
                <a:cubicBezTo>
                  <a:pt x="2332" y="6825"/>
                  <a:pt x="2323" y="6825"/>
                  <a:pt x="2315" y="6825"/>
                </a:cubicBezTo>
                <a:cubicBezTo>
                  <a:pt x="2300" y="6825"/>
                  <a:pt x="2286" y="6829"/>
                  <a:pt x="2272" y="6837"/>
                </a:cubicBezTo>
                <a:lnTo>
                  <a:pt x="26" y="16"/>
                </a:lnTo>
                <a:lnTo>
                  <a:pt x="0" y="32"/>
                </a:lnTo>
                <a:lnTo>
                  <a:pt x="2246" y="6853"/>
                </a:lnTo>
                <a:cubicBezTo>
                  <a:pt x="2206" y="6885"/>
                  <a:pt x="2181" y="6944"/>
                  <a:pt x="2181" y="7012"/>
                </a:cubicBezTo>
                <a:cubicBezTo>
                  <a:pt x="2181" y="7116"/>
                  <a:pt x="2240" y="7196"/>
                  <a:pt x="2312" y="7196"/>
                </a:cubicBezTo>
                <a:cubicBezTo>
                  <a:pt x="2383" y="7196"/>
                  <a:pt x="2443" y="7112"/>
                  <a:pt x="2443" y="7012"/>
                </a:cubicBezTo>
                <a:cubicBezTo>
                  <a:pt x="2443" y="7008"/>
                  <a:pt x="2443" y="7000"/>
                  <a:pt x="2443" y="6996"/>
                </a:cubicBezTo>
                <a:lnTo>
                  <a:pt x="4752" y="6361"/>
                </a:lnTo>
                <a:cubicBezTo>
                  <a:pt x="4775" y="6409"/>
                  <a:pt x="4815" y="6437"/>
                  <a:pt x="4861" y="6437"/>
                </a:cubicBezTo>
                <a:cubicBezTo>
                  <a:pt x="4872" y="6437"/>
                  <a:pt x="4883" y="6433"/>
                  <a:pt x="4892" y="6429"/>
                </a:cubicBezTo>
                <a:lnTo>
                  <a:pt x="7178" y="12655"/>
                </a:lnTo>
                <a:cubicBezTo>
                  <a:pt x="7144" y="12687"/>
                  <a:pt x="7124" y="12743"/>
                  <a:pt x="7124" y="12803"/>
                </a:cubicBezTo>
                <a:cubicBezTo>
                  <a:pt x="7124" y="12906"/>
                  <a:pt x="7184" y="12986"/>
                  <a:pt x="7255" y="12986"/>
                </a:cubicBezTo>
                <a:cubicBezTo>
                  <a:pt x="7329" y="12986"/>
                  <a:pt x="7386" y="12902"/>
                  <a:pt x="7386" y="12803"/>
                </a:cubicBezTo>
                <a:lnTo>
                  <a:pt x="11003" y="12311"/>
                </a:lnTo>
                <a:cubicBezTo>
                  <a:pt x="11008" y="12403"/>
                  <a:pt x="11065" y="12479"/>
                  <a:pt x="11134" y="12479"/>
                </a:cubicBezTo>
                <a:cubicBezTo>
                  <a:pt x="11145" y="12479"/>
                  <a:pt x="11157" y="12475"/>
                  <a:pt x="11165" y="12475"/>
                </a:cubicBezTo>
                <a:lnTo>
                  <a:pt x="13303" y="21588"/>
                </a:lnTo>
                <a:lnTo>
                  <a:pt x="13332" y="21576"/>
                </a:lnTo>
                <a:lnTo>
                  <a:pt x="11197" y="12463"/>
                </a:lnTo>
                <a:cubicBezTo>
                  <a:pt x="11220" y="12447"/>
                  <a:pt x="11240" y="12419"/>
                  <a:pt x="11254" y="12387"/>
                </a:cubicBezTo>
                <a:lnTo>
                  <a:pt x="19908" y="18944"/>
                </a:lnTo>
                <a:cubicBezTo>
                  <a:pt x="19905" y="18960"/>
                  <a:pt x="19902" y="18980"/>
                  <a:pt x="19902" y="19000"/>
                </a:cubicBezTo>
                <a:cubicBezTo>
                  <a:pt x="19902" y="19032"/>
                  <a:pt x="19908" y="19060"/>
                  <a:pt x="19919" y="19088"/>
                </a:cubicBezTo>
                <a:lnTo>
                  <a:pt x="16742" y="21564"/>
                </a:lnTo>
                <a:lnTo>
                  <a:pt x="16757" y="21600"/>
                </a:lnTo>
                <a:lnTo>
                  <a:pt x="19933" y="19120"/>
                </a:lnTo>
                <a:cubicBezTo>
                  <a:pt x="19942" y="19132"/>
                  <a:pt x="19950" y="19144"/>
                  <a:pt x="19959" y="19156"/>
                </a:cubicBezTo>
                <a:lnTo>
                  <a:pt x="18931" y="21572"/>
                </a:lnTo>
                <a:lnTo>
                  <a:pt x="18957" y="21592"/>
                </a:lnTo>
                <a:lnTo>
                  <a:pt x="19985" y="19172"/>
                </a:lnTo>
                <a:cubicBezTo>
                  <a:pt x="19999" y="19180"/>
                  <a:pt x="20016" y="19184"/>
                  <a:pt x="20033" y="19184"/>
                </a:cubicBezTo>
                <a:lnTo>
                  <a:pt x="20033" y="19184"/>
                </a:lnTo>
                <a:lnTo>
                  <a:pt x="20047" y="19188"/>
                </a:lnTo>
                <a:lnTo>
                  <a:pt x="20050" y="19180"/>
                </a:lnTo>
                <a:cubicBezTo>
                  <a:pt x="20116" y="19168"/>
                  <a:pt x="20167" y="19092"/>
                  <a:pt x="20167" y="18996"/>
                </a:cubicBezTo>
                <a:cubicBezTo>
                  <a:pt x="20167" y="18940"/>
                  <a:pt x="20147" y="18889"/>
                  <a:pt x="20119" y="18857"/>
                </a:cubicBezTo>
                <a:lnTo>
                  <a:pt x="21446" y="12663"/>
                </a:lnTo>
                <a:cubicBezTo>
                  <a:pt x="21454" y="12667"/>
                  <a:pt x="21463" y="12667"/>
                  <a:pt x="21469" y="12667"/>
                </a:cubicBezTo>
                <a:cubicBezTo>
                  <a:pt x="21543" y="12667"/>
                  <a:pt x="21600" y="12583"/>
                  <a:pt x="21600" y="12483"/>
                </a:cubicBezTo>
                <a:cubicBezTo>
                  <a:pt x="21600" y="12383"/>
                  <a:pt x="21540" y="12299"/>
                  <a:pt x="21469" y="12299"/>
                </a:cubicBezTo>
                <a:close/>
                <a:moveTo>
                  <a:pt x="21383" y="12339"/>
                </a:moveTo>
                <a:cubicBezTo>
                  <a:pt x="21372" y="12351"/>
                  <a:pt x="21360" y="12367"/>
                  <a:pt x="21355" y="12387"/>
                </a:cubicBezTo>
                <a:lnTo>
                  <a:pt x="14048" y="7751"/>
                </a:lnTo>
                <a:cubicBezTo>
                  <a:pt x="14054" y="7731"/>
                  <a:pt x="14057" y="7715"/>
                  <a:pt x="14057" y="7695"/>
                </a:cubicBezTo>
                <a:cubicBezTo>
                  <a:pt x="14057" y="7687"/>
                  <a:pt x="14057" y="7679"/>
                  <a:pt x="14054" y="7667"/>
                </a:cubicBezTo>
                <a:lnTo>
                  <a:pt x="18338" y="6130"/>
                </a:lnTo>
                <a:cubicBezTo>
                  <a:pt x="18358" y="6202"/>
                  <a:pt x="18403" y="6250"/>
                  <a:pt x="18460" y="6250"/>
                </a:cubicBezTo>
                <a:cubicBezTo>
                  <a:pt x="18483" y="6250"/>
                  <a:pt x="18503" y="6242"/>
                  <a:pt x="18520" y="6230"/>
                </a:cubicBezTo>
                <a:lnTo>
                  <a:pt x="21383" y="12339"/>
                </a:lnTo>
                <a:close/>
                <a:moveTo>
                  <a:pt x="11137" y="12112"/>
                </a:moveTo>
                <a:cubicBezTo>
                  <a:pt x="11068" y="12112"/>
                  <a:pt x="11014" y="12184"/>
                  <a:pt x="11005" y="12276"/>
                </a:cubicBezTo>
                <a:lnTo>
                  <a:pt x="7386" y="12767"/>
                </a:lnTo>
                <a:cubicBezTo>
                  <a:pt x="7378" y="12707"/>
                  <a:pt x="7347" y="12655"/>
                  <a:pt x="7307" y="12635"/>
                </a:cubicBezTo>
                <a:lnTo>
                  <a:pt x="9187" y="4988"/>
                </a:lnTo>
                <a:cubicBezTo>
                  <a:pt x="9196" y="4992"/>
                  <a:pt x="9207" y="4992"/>
                  <a:pt x="9216" y="4992"/>
                </a:cubicBezTo>
                <a:cubicBezTo>
                  <a:pt x="9264" y="4992"/>
                  <a:pt x="9307" y="4956"/>
                  <a:pt x="9330" y="4900"/>
                </a:cubicBezTo>
                <a:lnTo>
                  <a:pt x="13797" y="7639"/>
                </a:lnTo>
                <a:cubicBezTo>
                  <a:pt x="13794" y="7655"/>
                  <a:pt x="13791" y="7675"/>
                  <a:pt x="13791" y="7695"/>
                </a:cubicBezTo>
                <a:cubicBezTo>
                  <a:pt x="13791" y="7743"/>
                  <a:pt x="13805" y="7791"/>
                  <a:pt x="13828" y="7823"/>
                </a:cubicBezTo>
                <a:lnTo>
                  <a:pt x="11205" y="12140"/>
                </a:lnTo>
                <a:cubicBezTo>
                  <a:pt x="11182" y="12124"/>
                  <a:pt x="11162" y="12112"/>
                  <a:pt x="11137" y="12112"/>
                </a:cubicBezTo>
                <a:close/>
                <a:moveTo>
                  <a:pt x="18460" y="5878"/>
                </a:moveTo>
                <a:cubicBezTo>
                  <a:pt x="18386" y="5878"/>
                  <a:pt x="18329" y="5962"/>
                  <a:pt x="18329" y="6062"/>
                </a:cubicBezTo>
                <a:cubicBezTo>
                  <a:pt x="18329" y="6070"/>
                  <a:pt x="18329" y="6078"/>
                  <a:pt x="18332" y="6090"/>
                </a:cubicBezTo>
                <a:lnTo>
                  <a:pt x="14048" y="7627"/>
                </a:lnTo>
                <a:cubicBezTo>
                  <a:pt x="14042" y="7607"/>
                  <a:pt x="14034" y="7587"/>
                  <a:pt x="14025" y="7571"/>
                </a:cubicBezTo>
                <a:lnTo>
                  <a:pt x="19091" y="128"/>
                </a:lnTo>
                <a:lnTo>
                  <a:pt x="18466" y="5878"/>
                </a:lnTo>
                <a:cubicBezTo>
                  <a:pt x="18466" y="5878"/>
                  <a:pt x="18463" y="5878"/>
                  <a:pt x="18460" y="5878"/>
                </a:cubicBezTo>
                <a:close/>
                <a:moveTo>
                  <a:pt x="13763" y="80"/>
                </a:moveTo>
                <a:lnTo>
                  <a:pt x="13905" y="7511"/>
                </a:lnTo>
                <a:cubicBezTo>
                  <a:pt x="13862" y="7519"/>
                  <a:pt x="13828" y="7555"/>
                  <a:pt x="13808" y="7603"/>
                </a:cubicBezTo>
                <a:lnTo>
                  <a:pt x="9342" y="4864"/>
                </a:lnTo>
                <a:cubicBezTo>
                  <a:pt x="9344" y="4848"/>
                  <a:pt x="9347" y="4828"/>
                  <a:pt x="9347" y="4808"/>
                </a:cubicBezTo>
                <a:cubicBezTo>
                  <a:pt x="9347" y="4772"/>
                  <a:pt x="9339" y="4740"/>
                  <a:pt x="9327" y="4712"/>
                </a:cubicBezTo>
                <a:lnTo>
                  <a:pt x="13763" y="80"/>
                </a:lnTo>
                <a:close/>
                <a:moveTo>
                  <a:pt x="4921" y="6413"/>
                </a:moveTo>
                <a:cubicBezTo>
                  <a:pt x="4958" y="6389"/>
                  <a:pt x="4983" y="6341"/>
                  <a:pt x="4992" y="6282"/>
                </a:cubicBezTo>
                <a:lnTo>
                  <a:pt x="9093" y="4868"/>
                </a:lnTo>
                <a:cubicBezTo>
                  <a:pt x="9105" y="4916"/>
                  <a:pt x="9130" y="4952"/>
                  <a:pt x="9162" y="4972"/>
                </a:cubicBezTo>
                <a:lnTo>
                  <a:pt x="7281" y="12623"/>
                </a:lnTo>
                <a:cubicBezTo>
                  <a:pt x="7272" y="12623"/>
                  <a:pt x="7267" y="12619"/>
                  <a:pt x="7258" y="12619"/>
                </a:cubicBezTo>
                <a:cubicBezTo>
                  <a:pt x="7238" y="12619"/>
                  <a:pt x="7221" y="12623"/>
                  <a:pt x="7204" y="12635"/>
                </a:cubicBezTo>
                <a:lnTo>
                  <a:pt x="4921" y="6413"/>
                </a:lnTo>
                <a:close/>
                <a:moveTo>
                  <a:pt x="11262" y="12351"/>
                </a:moveTo>
                <a:cubicBezTo>
                  <a:pt x="11265" y="12335"/>
                  <a:pt x="11268" y="12315"/>
                  <a:pt x="11268" y="12299"/>
                </a:cubicBezTo>
                <a:cubicBezTo>
                  <a:pt x="11268" y="12244"/>
                  <a:pt x="11251" y="12196"/>
                  <a:pt x="11225" y="12164"/>
                </a:cubicBezTo>
                <a:lnTo>
                  <a:pt x="13848" y="7851"/>
                </a:lnTo>
                <a:cubicBezTo>
                  <a:pt x="13868" y="7871"/>
                  <a:pt x="13894" y="7883"/>
                  <a:pt x="13922" y="7883"/>
                </a:cubicBezTo>
                <a:cubicBezTo>
                  <a:pt x="13948" y="7883"/>
                  <a:pt x="13971" y="7871"/>
                  <a:pt x="13991" y="7855"/>
                </a:cubicBezTo>
                <a:lnTo>
                  <a:pt x="19936" y="18877"/>
                </a:lnTo>
                <a:cubicBezTo>
                  <a:pt x="19927" y="18889"/>
                  <a:pt x="19922" y="18900"/>
                  <a:pt x="19919" y="18912"/>
                </a:cubicBezTo>
                <a:lnTo>
                  <a:pt x="11262" y="12351"/>
                </a:lnTo>
                <a:close/>
                <a:moveTo>
                  <a:pt x="20093" y="18837"/>
                </a:moveTo>
                <a:cubicBezTo>
                  <a:pt x="20076" y="18825"/>
                  <a:pt x="20056" y="18817"/>
                  <a:pt x="20033" y="18817"/>
                </a:cubicBezTo>
                <a:cubicBezTo>
                  <a:pt x="20005" y="18817"/>
                  <a:pt x="19979" y="18829"/>
                  <a:pt x="19959" y="18849"/>
                </a:cubicBezTo>
                <a:lnTo>
                  <a:pt x="14014" y="7831"/>
                </a:lnTo>
                <a:cubicBezTo>
                  <a:pt x="14022" y="7819"/>
                  <a:pt x="14031" y="7807"/>
                  <a:pt x="14037" y="7791"/>
                </a:cubicBezTo>
                <a:lnTo>
                  <a:pt x="21343" y="12427"/>
                </a:lnTo>
                <a:cubicBezTo>
                  <a:pt x="21337" y="12447"/>
                  <a:pt x="21335" y="12463"/>
                  <a:pt x="21335" y="12483"/>
                </a:cubicBezTo>
                <a:cubicBezTo>
                  <a:pt x="21335" y="12559"/>
                  <a:pt x="21369" y="12627"/>
                  <a:pt x="21414" y="12655"/>
                </a:cubicBezTo>
                <a:lnTo>
                  <a:pt x="20093" y="1883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664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6217EE0-94C8-459C-B4A7-5A5DD5752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240" y="5903324"/>
            <a:ext cx="1748725" cy="6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B49F46-A75D-4B1C-95F6-ADEC4425D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35" y="5862492"/>
            <a:ext cx="827229" cy="7299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B1DFD2-EA6F-441E-A202-50E9F98DD2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" y="-54240"/>
            <a:ext cx="12192000" cy="41936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D9D37-CC15-4A3B-BB1B-42BA51A0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F0E-850D-4FCE-B47F-4C0F615567B3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59D8F-8AB0-48C8-95FE-38DB5245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5B722-8E66-4E10-A0BA-A7329D3B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29DE6-7A52-49FB-8173-9D321DB2C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6736033"/>
            <a:ext cx="12240000" cy="207639"/>
          </a:xfrm>
          <a:prstGeom prst="rect">
            <a:avLst/>
          </a:prstGeom>
        </p:spPr>
      </p:pic>
      <p:sp>
        <p:nvSpPr>
          <p:cNvPr id="10" name="Shape">
            <a:extLst>
              <a:ext uri="{FF2B5EF4-FFF2-40B4-BE49-F238E27FC236}">
                <a16:creationId xmlns:a16="http://schemas.microsoft.com/office/drawing/2014/main" id="{24AF8FA7-26E3-430B-927F-26B86192B3ED}"/>
              </a:ext>
            </a:extLst>
          </p:cNvPr>
          <p:cNvSpPr/>
          <p:nvPr userDrawn="1"/>
        </p:nvSpPr>
        <p:spPr>
          <a:xfrm>
            <a:off x="-1" y="0"/>
            <a:ext cx="943864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9" y="12299"/>
                </a:moveTo>
                <a:cubicBezTo>
                  <a:pt x="21446" y="12299"/>
                  <a:pt x="21426" y="12307"/>
                  <a:pt x="21409" y="12319"/>
                </a:cubicBezTo>
                <a:lnTo>
                  <a:pt x="18546" y="6210"/>
                </a:lnTo>
                <a:cubicBezTo>
                  <a:pt x="18575" y="6174"/>
                  <a:pt x="18595" y="6126"/>
                  <a:pt x="18595" y="6066"/>
                </a:cubicBezTo>
                <a:cubicBezTo>
                  <a:pt x="18595" y="5978"/>
                  <a:pt x="18552" y="5910"/>
                  <a:pt x="18495" y="5886"/>
                </a:cubicBezTo>
                <a:lnTo>
                  <a:pt x="19125" y="72"/>
                </a:lnTo>
                <a:lnTo>
                  <a:pt x="19111" y="68"/>
                </a:lnTo>
                <a:lnTo>
                  <a:pt x="19100" y="56"/>
                </a:lnTo>
                <a:lnTo>
                  <a:pt x="14005" y="7547"/>
                </a:lnTo>
                <a:cubicBezTo>
                  <a:pt x="13985" y="7527"/>
                  <a:pt x="13962" y="7511"/>
                  <a:pt x="13937" y="7511"/>
                </a:cubicBezTo>
                <a:lnTo>
                  <a:pt x="13791" y="40"/>
                </a:lnTo>
                <a:lnTo>
                  <a:pt x="13791" y="0"/>
                </a:lnTo>
                <a:lnTo>
                  <a:pt x="9313" y="4680"/>
                </a:lnTo>
                <a:cubicBezTo>
                  <a:pt x="9290" y="4644"/>
                  <a:pt x="9256" y="4620"/>
                  <a:pt x="9216" y="4620"/>
                </a:cubicBezTo>
                <a:cubicBezTo>
                  <a:pt x="9196" y="4620"/>
                  <a:pt x="9176" y="4628"/>
                  <a:pt x="9159" y="4640"/>
                </a:cubicBezTo>
                <a:lnTo>
                  <a:pt x="7135" y="32"/>
                </a:lnTo>
                <a:lnTo>
                  <a:pt x="7110" y="52"/>
                </a:lnTo>
                <a:lnTo>
                  <a:pt x="9136" y="4660"/>
                </a:lnTo>
                <a:cubicBezTo>
                  <a:pt x="9105" y="4692"/>
                  <a:pt x="9085" y="4748"/>
                  <a:pt x="9085" y="4808"/>
                </a:cubicBezTo>
                <a:cubicBezTo>
                  <a:pt x="9085" y="4816"/>
                  <a:pt x="9085" y="4824"/>
                  <a:pt x="9088" y="4832"/>
                </a:cubicBezTo>
                <a:lnTo>
                  <a:pt x="4995" y="6246"/>
                </a:lnTo>
                <a:cubicBezTo>
                  <a:pt x="4992" y="6150"/>
                  <a:pt x="4935" y="6070"/>
                  <a:pt x="4866" y="6070"/>
                </a:cubicBezTo>
                <a:lnTo>
                  <a:pt x="4504" y="36"/>
                </a:lnTo>
                <a:lnTo>
                  <a:pt x="4475" y="40"/>
                </a:lnTo>
                <a:lnTo>
                  <a:pt x="4838" y="6074"/>
                </a:lnTo>
                <a:cubicBezTo>
                  <a:pt x="4778" y="6090"/>
                  <a:pt x="4729" y="6166"/>
                  <a:pt x="4729" y="6258"/>
                </a:cubicBezTo>
                <a:cubicBezTo>
                  <a:pt x="4729" y="6282"/>
                  <a:pt x="4732" y="6305"/>
                  <a:pt x="4741" y="6329"/>
                </a:cubicBezTo>
                <a:lnTo>
                  <a:pt x="2440" y="6956"/>
                </a:lnTo>
                <a:cubicBezTo>
                  <a:pt x="2429" y="6904"/>
                  <a:pt x="2403" y="6865"/>
                  <a:pt x="2369" y="6841"/>
                </a:cubicBezTo>
                <a:lnTo>
                  <a:pt x="3919" y="40"/>
                </a:lnTo>
                <a:lnTo>
                  <a:pt x="3890" y="28"/>
                </a:lnTo>
                <a:lnTo>
                  <a:pt x="2340" y="6829"/>
                </a:lnTo>
                <a:cubicBezTo>
                  <a:pt x="2332" y="6825"/>
                  <a:pt x="2323" y="6825"/>
                  <a:pt x="2315" y="6825"/>
                </a:cubicBezTo>
                <a:cubicBezTo>
                  <a:pt x="2300" y="6825"/>
                  <a:pt x="2286" y="6829"/>
                  <a:pt x="2272" y="6837"/>
                </a:cubicBezTo>
                <a:lnTo>
                  <a:pt x="26" y="16"/>
                </a:lnTo>
                <a:lnTo>
                  <a:pt x="0" y="32"/>
                </a:lnTo>
                <a:lnTo>
                  <a:pt x="2246" y="6853"/>
                </a:lnTo>
                <a:cubicBezTo>
                  <a:pt x="2206" y="6885"/>
                  <a:pt x="2181" y="6944"/>
                  <a:pt x="2181" y="7012"/>
                </a:cubicBezTo>
                <a:cubicBezTo>
                  <a:pt x="2181" y="7116"/>
                  <a:pt x="2240" y="7196"/>
                  <a:pt x="2312" y="7196"/>
                </a:cubicBezTo>
                <a:cubicBezTo>
                  <a:pt x="2383" y="7196"/>
                  <a:pt x="2443" y="7112"/>
                  <a:pt x="2443" y="7012"/>
                </a:cubicBezTo>
                <a:cubicBezTo>
                  <a:pt x="2443" y="7008"/>
                  <a:pt x="2443" y="7000"/>
                  <a:pt x="2443" y="6996"/>
                </a:cubicBezTo>
                <a:lnTo>
                  <a:pt x="4752" y="6361"/>
                </a:lnTo>
                <a:cubicBezTo>
                  <a:pt x="4775" y="6409"/>
                  <a:pt x="4815" y="6437"/>
                  <a:pt x="4861" y="6437"/>
                </a:cubicBezTo>
                <a:cubicBezTo>
                  <a:pt x="4872" y="6437"/>
                  <a:pt x="4883" y="6433"/>
                  <a:pt x="4892" y="6429"/>
                </a:cubicBezTo>
                <a:lnTo>
                  <a:pt x="7178" y="12655"/>
                </a:lnTo>
                <a:cubicBezTo>
                  <a:pt x="7144" y="12687"/>
                  <a:pt x="7124" y="12743"/>
                  <a:pt x="7124" y="12803"/>
                </a:cubicBezTo>
                <a:cubicBezTo>
                  <a:pt x="7124" y="12906"/>
                  <a:pt x="7184" y="12986"/>
                  <a:pt x="7255" y="12986"/>
                </a:cubicBezTo>
                <a:cubicBezTo>
                  <a:pt x="7329" y="12986"/>
                  <a:pt x="7386" y="12902"/>
                  <a:pt x="7386" y="12803"/>
                </a:cubicBezTo>
                <a:lnTo>
                  <a:pt x="11003" y="12311"/>
                </a:lnTo>
                <a:cubicBezTo>
                  <a:pt x="11008" y="12403"/>
                  <a:pt x="11065" y="12479"/>
                  <a:pt x="11134" y="12479"/>
                </a:cubicBezTo>
                <a:cubicBezTo>
                  <a:pt x="11145" y="12479"/>
                  <a:pt x="11157" y="12475"/>
                  <a:pt x="11165" y="12475"/>
                </a:cubicBezTo>
                <a:lnTo>
                  <a:pt x="13303" y="21588"/>
                </a:lnTo>
                <a:lnTo>
                  <a:pt x="13332" y="21576"/>
                </a:lnTo>
                <a:lnTo>
                  <a:pt x="11197" y="12463"/>
                </a:lnTo>
                <a:cubicBezTo>
                  <a:pt x="11220" y="12447"/>
                  <a:pt x="11240" y="12419"/>
                  <a:pt x="11254" y="12387"/>
                </a:cubicBezTo>
                <a:lnTo>
                  <a:pt x="19908" y="18944"/>
                </a:lnTo>
                <a:cubicBezTo>
                  <a:pt x="19905" y="18960"/>
                  <a:pt x="19902" y="18980"/>
                  <a:pt x="19902" y="19000"/>
                </a:cubicBezTo>
                <a:cubicBezTo>
                  <a:pt x="19902" y="19032"/>
                  <a:pt x="19908" y="19060"/>
                  <a:pt x="19919" y="19088"/>
                </a:cubicBezTo>
                <a:lnTo>
                  <a:pt x="16742" y="21564"/>
                </a:lnTo>
                <a:lnTo>
                  <a:pt x="16757" y="21600"/>
                </a:lnTo>
                <a:lnTo>
                  <a:pt x="19933" y="19120"/>
                </a:lnTo>
                <a:cubicBezTo>
                  <a:pt x="19942" y="19132"/>
                  <a:pt x="19950" y="19144"/>
                  <a:pt x="19959" y="19156"/>
                </a:cubicBezTo>
                <a:lnTo>
                  <a:pt x="18931" y="21572"/>
                </a:lnTo>
                <a:lnTo>
                  <a:pt x="18957" y="21592"/>
                </a:lnTo>
                <a:lnTo>
                  <a:pt x="19985" y="19172"/>
                </a:lnTo>
                <a:cubicBezTo>
                  <a:pt x="19999" y="19180"/>
                  <a:pt x="20016" y="19184"/>
                  <a:pt x="20033" y="19184"/>
                </a:cubicBezTo>
                <a:lnTo>
                  <a:pt x="20033" y="19184"/>
                </a:lnTo>
                <a:lnTo>
                  <a:pt x="20047" y="19188"/>
                </a:lnTo>
                <a:lnTo>
                  <a:pt x="20050" y="19180"/>
                </a:lnTo>
                <a:cubicBezTo>
                  <a:pt x="20116" y="19168"/>
                  <a:pt x="20167" y="19092"/>
                  <a:pt x="20167" y="18996"/>
                </a:cubicBezTo>
                <a:cubicBezTo>
                  <a:pt x="20167" y="18940"/>
                  <a:pt x="20147" y="18889"/>
                  <a:pt x="20119" y="18857"/>
                </a:cubicBezTo>
                <a:lnTo>
                  <a:pt x="21446" y="12663"/>
                </a:lnTo>
                <a:cubicBezTo>
                  <a:pt x="21454" y="12667"/>
                  <a:pt x="21463" y="12667"/>
                  <a:pt x="21469" y="12667"/>
                </a:cubicBezTo>
                <a:cubicBezTo>
                  <a:pt x="21543" y="12667"/>
                  <a:pt x="21600" y="12583"/>
                  <a:pt x="21600" y="12483"/>
                </a:cubicBezTo>
                <a:cubicBezTo>
                  <a:pt x="21600" y="12383"/>
                  <a:pt x="21540" y="12299"/>
                  <a:pt x="21469" y="12299"/>
                </a:cubicBezTo>
                <a:close/>
                <a:moveTo>
                  <a:pt x="21383" y="12339"/>
                </a:moveTo>
                <a:cubicBezTo>
                  <a:pt x="21372" y="12351"/>
                  <a:pt x="21360" y="12367"/>
                  <a:pt x="21355" y="12387"/>
                </a:cubicBezTo>
                <a:lnTo>
                  <a:pt x="14048" y="7751"/>
                </a:lnTo>
                <a:cubicBezTo>
                  <a:pt x="14054" y="7731"/>
                  <a:pt x="14057" y="7715"/>
                  <a:pt x="14057" y="7695"/>
                </a:cubicBezTo>
                <a:cubicBezTo>
                  <a:pt x="14057" y="7687"/>
                  <a:pt x="14057" y="7679"/>
                  <a:pt x="14054" y="7667"/>
                </a:cubicBezTo>
                <a:lnTo>
                  <a:pt x="18338" y="6130"/>
                </a:lnTo>
                <a:cubicBezTo>
                  <a:pt x="18358" y="6202"/>
                  <a:pt x="18403" y="6250"/>
                  <a:pt x="18460" y="6250"/>
                </a:cubicBezTo>
                <a:cubicBezTo>
                  <a:pt x="18483" y="6250"/>
                  <a:pt x="18503" y="6242"/>
                  <a:pt x="18520" y="6230"/>
                </a:cubicBezTo>
                <a:lnTo>
                  <a:pt x="21383" y="12339"/>
                </a:lnTo>
                <a:close/>
                <a:moveTo>
                  <a:pt x="11137" y="12112"/>
                </a:moveTo>
                <a:cubicBezTo>
                  <a:pt x="11068" y="12112"/>
                  <a:pt x="11014" y="12184"/>
                  <a:pt x="11005" y="12276"/>
                </a:cubicBezTo>
                <a:lnTo>
                  <a:pt x="7386" y="12767"/>
                </a:lnTo>
                <a:cubicBezTo>
                  <a:pt x="7378" y="12707"/>
                  <a:pt x="7347" y="12655"/>
                  <a:pt x="7307" y="12635"/>
                </a:cubicBezTo>
                <a:lnTo>
                  <a:pt x="9187" y="4988"/>
                </a:lnTo>
                <a:cubicBezTo>
                  <a:pt x="9196" y="4992"/>
                  <a:pt x="9207" y="4992"/>
                  <a:pt x="9216" y="4992"/>
                </a:cubicBezTo>
                <a:cubicBezTo>
                  <a:pt x="9264" y="4992"/>
                  <a:pt x="9307" y="4956"/>
                  <a:pt x="9330" y="4900"/>
                </a:cubicBezTo>
                <a:lnTo>
                  <a:pt x="13797" y="7639"/>
                </a:lnTo>
                <a:cubicBezTo>
                  <a:pt x="13794" y="7655"/>
                  <a:pt x="13791" y="7675"/>
                  <a:pt x="13791" y="7695"/>
                </a:cubicBezTo>
                <a:cubicBezTo>
                  <a:pt x="13791" y="7743"/>
                  <a:pt x="13805" y="7791"/>
                  <a:pt x="13828" y="7823"/>
                </a:cubicBezTo>
                <a:lnTo>
                  <a:pt x="11205" y="12140"/>
                </a:lnTo>
                <a:cubicBezTo>
                  <a:pt x="11182" y="12124"/>
                  <a:pt x="11162" y="12112"/>
                  <a:pt x="11137" y="12112"/>
                </a:cubicBezTo>
                <a:close/>
                <a:moveTo>
                  <a:pt x="18460" y="5878"/>
                </a:moveTo>
                <a:cubicBezTo>
                  <a:pt x="18386" y="5878"/>
                  <a:pt x="18329" y="5962"/>
                  <a:pt x="18329" y="6062"/>
                </a:cubicBezTo>
                <a:cubicBezTo>
                  <a:pt x="18329" y="6070"/>
                  <a:pt x="18329" y="6078"/>
                  <a:pt x="18332" y="6090"/>
                </a:cubicBezTo>
                <a:lnTo>
                  <a:pt x="14048" y="7627"/>
                </a:lnTo>
                <a:cubicBezTo>
                  <a:pt x="14042" y="7607"/>
                  <a:pt x="14034" y="7587"/>
                  <a:pt x="14025" y="7571"/>
                </a:cubicBezTo>
                <a:lnTo>
                  <a:pt x="19091" y="128"/>
                </a:lnTo>
                <a:lnTo>
                  <a:pt x="18466" y="5878"/>
                </a:lnTo>
                <a:cubicBezTo>
                  <a:pt x="18466" y="5878"/>
                  <a:pt x="18463" y="5878"/>
                  <a:pt x="18460" y="5878"/>
                </a:cubicBezTo>
                <a:close/>
                <a:moveTo>
                  <a:pt x="13763" y="80"/>
                </a:moveTo>
                <a:lnTo>
                  <a:pt x="13905" y="7511"/>
                </a:lnTo>
                <a:cubicBezTo>
                  <a:pt x="13862" y="7519"/>
                  <a:pt x="13828" y="7555"/>
                  <a:pt x="13808" y="7603"/>
                </a:cubicBezTo>
                <a:lnTo>
                  <a:pt x="9342" y="4864"/>
                </a:lnTo>
                <a:cubicBezTo>
                  <a:pt x="9344" y="4848"/>
                  <a:pt x="9347" y="4828"/>
                  <a:pt x="9347" y="4808"/>
                </a:cubicBezTo>
                <a:cubicBezTo>
                  <a:pt x="9347" y="4772"/>
                  <a:pt x="9339" y="4740"/>
                  <a:pt x="9327" y="4712"/>
                </a:cubicBezTo>
                <a:lnTo>
                  <a:pt x="13763" y="80"/>
                </a:lnTo>
                <a:close/>
                <a:moveTo>
                  <a:pt x="4921" y="6413"/>
                </a:moveTo>
                <a:cubicBezTo>
                  <a:pt x="4958" y="6389"/>
                  <a:pt x="4983" y="6341"/>
                  <a:pt x="4992" y="6282"/>
                </a:cubicBezTo>
                <a:lnTo>
                  <a:pt x="9093" y="4868"/>
                </a:lnTo>
                <a:cubicBezTo>
                  <a:pt x="9105" y="4916"/>
                  <a:pt x="9130" y="4952"/>
                  <a:pt x="9162" y="4972"/>
                </a:cubicBezTo>
                <a:lnTo>
                  <a:pt x="7281" y="12623"/>
                </a:lnTo>
                <a:cubicBezTo>
                  <a:pt x="7272" y="12623"/>
                  <a:pt x="7267" y="12619"/>
                  <a:pt x="7258" y="12619"/>
                </a:cubicBezTo>
                <a:cubicBezTo>
                  <a:pt x="7238" y="12619"/>
                  <a:pt x="7221" y="12623"/>
                  <a:pt x="7204" y="12635"/>
                </a:cubicBezTo>
                <a:lnTo>
                  <a:pt x="4921" y="6413"/>
                </a:lnTo>
                <a:close/>
                <a:moveTo>
                  <a:pt x="11262" y="12351"/>
                </a:moveTo>
                <a:cubicBezTo>
                  <a:pt x="11265" y="12335"/>
                  <a:pt x="11268" y="12315"/>
                  <a:pt x="11268" y="12299"/>
                </a:cubicBezTo>
                <a:cubicBezTo>
                  <a:pt x="11268" y="12244"/>
                  <a:pt x="11251" y="12196"/>
                  <a:pt x="11225" y="12164"/>
                </a:cubicBezTo>
                <a:lnTo>
                  <a:pt x="13848" y="7851"/>
                </a:lnTo>
                <a:cubicBezTo>
                  <a:pt x="13868" y="7871"/>
                  <a:pt x="13894" y="7883"/>
                  <a:pt x="13922" y="7883"/>
                </a:cubicBezTo>
                <a:cubicBezTo>
                  <a:pt x="13948" y="7883"/>
                  <a:pt x="13971" y="7871"/>
                  <a:pt x="13991" y="7855"/>
                </a:cubicBezTo>
                <a:lnTo>
                  <a:pt x="19936" y="18877"/>
                </a:lnTo>
                <a:cubicBezTo>
                  <a:pt x="19927" y="18889"/>
                  <a:pt x="19922" y="18900"/>
                  <a:pt x="19919" y="18912"/>
                </a:cubicBezTo>
                <a:lnTo>
                  <a:pt x="11262" y="12351"/>
                </a:lnTo>
                <a:close/>
                <a:moveTo>
                  <a:pt x="20093" y="18837"/>
                </a:moveTo>
                <a:cubicBezTo>
                  <a:pt x="20076" y="18825"/>
                  <a:pt x="20056" y="18817"/>
                  <a:pt x="20033" y="18817"/>
                </a:cubicBezTo>
                <a:cubicBezTo>
                  <a:pt x="20005" y="18817"/>
                  <a:pt x="19979" y="18829"/>
                  <a:pt x="19959" y="18849"/>
                </a:cubicBezTo>
                <a:lnTo>
                  <a:pt x="14014" y="7831"/>
                </a:lnTo>
                <a:cubicBezTo>
                  <a:pt x="14022" y="7819"/>
                  <a:pt x="14031" y="7807"/>
                  <a:pt x="14037" y="7791"/>
                </a:cubicBezTo>
                <a:lnTo>
                  <a:pt x="21343" y="12427"/>
                </a:lnTo>
                <a:cubicBezTo>
                  <a:pt x="21337" y="12447"/>
                  <a:pt x="21335" y="12463"/>
                  <a:pt x="21335" y="12483"/>
                </a:cubicBezTo>
                <a:cubicBezTo>
                  <a:pt x="21335" y="12559"/>
                  <a:pt x="21369" y="12627"/>
                  <a:pt x="21414" y="12655"/>
                </a:cubicBezTo>
                <a:lnTo>
                  <a:pt x="20093" y="1883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DFF9D-D337-4392-ACAB-39C6770D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23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49060F-F462-4515-94D7-879A36C4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4480"/>
            <a:ext cx="6911840" cy="530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F79F4-2CA2-433E-AA6E-8D28C4F029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069990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A5E19E-3BEB-47F9-8B56-F13E5C64D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3429001"/>
            <a:ext cx="4132160" cy="3429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01843F1-AC96-46A2-8903-8D67E0E36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7160" y="5860045"/>
            <a:ext cx="1748725" cy="6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178D7-6868-426B-B5DB-6295C77583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55" y="5819213"/>
            <a:ext cx="827229" cy="7299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8801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F9E2D-0A7F-4436-87C8-3A49BAC0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79DA8-EA7C-48BA-946E-3C7C96C8A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332FB-2A90-4787-99E9-63F473E78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6F0E-850D-4FCE-B47F-4C0F615567B3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9D49F-A4D5-4E73-96DD-F54C61336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A6231-2CEE-4A27-BEE5-723EEA0F8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17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0E811A-603E-4CEE-9567-ECE0BAC3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120" y="4318000"/>
            <a:ext cx="5699760" cy="941389"/>
          </a:xfrm>
        </p:spPr>
        <p:txBody>
          <a:bodyPr/>
          <a:lstStyle/>
          <a:p>
            <a:r>
              <a:rPr lang="en-IN" dirty="0"/>
              <a:t>Poster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1D02EA-2326-4FC1-840C-4AD12BC231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59518" y="5206204"/>
            <a:ext cx="5251450" cy="13165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0" dirty="0">
                <a:solidFill>
                  <a:schemeClr val="bg1"/>
                </a:solidFill>
              </a:rPr>
              <a:t>Presenter Name</a:t>
            </a:r>
          </a:p>
          <a:p>
            <a:pPr marL="0" indent="0" algn="r">
              <a:buNone/>
            </a:pPr>
            <a:r>
              <a:rPr lang="en-US" sz="2400" b="0" dirty="0">
                <a:solidFill>
                  <a:schemeClr val="bg1"/>
                </a:solidFill>
              </a:rPr>
              <a:t>Rest of the Authors Names</a:t>
            </a:r>
          </a:p>
          <a:p>
            <a:pPr marL="0" indent="0" algn="r">
              <a:buNone/>
            </a:pPr>
            <a:r>
              <a:rPr lang="en-US" sz="2400" b="0" dirty="0">
                <a:solidFill>
                  <a:schemeClr val="bg1"/>
                </a:solidFill>
              </a:rPr>
              <a:t>Presenter and Authors Affiliation </a:t>
            </a:r>
          </a:p>
        </p:txBody>
      </p:sp>
    </p:spTree>
    <p:extLst>
      <p:ext uri="{BB962C8B-B14F-4D97-AF65-F5344CB8AC3E}">
        <p14:creationId xmlns:p14="http://schemas.microsoft.com/office/powerpoint/2010/main" val="69847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IN" sz="4000" b="1" dirty="0"/>
              <a:t>Title Font Size - 40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DA168-B0CC-4503-B67B-D7CCCD90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256723"/>
          </a:xfrm>
        </p:spPr>
        <p:txBody>
          <a:bodyPr/>
          <a:lstStyle/>
          <a:p>
            <a:r>
              <a:rPr lang="en-US" sz="2800" dirty="0"/>
              <a:t>Body Font Type : Calibri (Body)</a:t>
            </a:r>
          </a:p>
          <a:p>
            <a:r>
              <a:rPr lang="en-US" sz="2800" dirty="0"/>
              <a:t>Body Minimum Font Size: 24</a:t>
            </a:r>
          </a:p>
          <a:p>
            <a:r>
              <a:rPr lang="en-US" sz="3600" dirty="0"/>
              <a:t>Body Maximum Font Size: 30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6ED2E-A47D-4B99-A713-DD6C32D1ECDF}"/>
              </a:ext>
            </a:extLst>
          </p:cNvPr>
          <p:cNvSpPr txBox="1"/>
          <p:nvPr/>
        </p:nvSpPr>
        <p:spPr>
          <a:xfrm>
            <a:off x="-303623" y="5074349"/>
            <a:ext cx="118759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References Font Size: 18, Covering Title, First author name, Short form of conference/journal, publication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939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72C0-7B2B-4B56-9E25-30146BDD5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559"/>
            <a:ext cx="5181600" cy="4236403"/>
          </a:xfrm>
        </p:spPr>
        <p:txBody>
          <a:bodyPr/>
          <a:lstStyle/>
          <a:p>
            <a:r>
              <a:rPr lang="en-US" sz="2800" dirty="0"/>
              <a:t>Body Font Type : Calibri (Body)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Body Minimum Font Size: 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Body Maximum Font Size: 30</a:t>
            </a:r>
          </a:p>
          <a:p>
            <a:endParaRPr lang="en-US" sz="2800" dirty="0"/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511AA-3E63-412F-943B-FCD0FBAB7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559"/>
            <a:ext cx="5181600" cy="4236403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2BE99E-C43D-41DE-B1C1-BC74D22737B2}"/>
              </a:ext>
            </a:extLst>
          </p:cNvPr>
          <p:cNvSpPr txBox="1">
            <a:spLocks/>
          </p:cNvSpPr>
          <p:nvPr/>
        </p:nvSpPr>
        <p:spPr>
          <a:xfrm>
            <a:off x="838200" y="182245"/>
            <a:ext cx="8072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b="1"/>
              <a:t>Title Font Size - 40</a:t>
            </a:r>
            <a:endParaRPr lang="en-IN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442F9-311E-42E2-9709-50454CCAB297}"/>
              </a:ext>
            </a:extLst>
          </p:cNvPr>
          <p:cNvSpPr txBox="1"/>
          <p:nvPr/>
        </p:nvSpPr>
        <p:spPr>
          <a:xfrm>
            <a:off x="-303623" y="5074349"/>
            <a:ext cx="118759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References Font Size: 18, Covering Title, First author name, Short form of conference/journal, publication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798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EF0971-6510-4046-B4EE-AD237BD31C2F}"/>
              </a:ext>
            </a:extLst>
          </p:cNvPr>
          <p:cNvSpPr txBox="1"/>
          <p:nvPr/>
        </p:nvSpPr>
        <p:spPr>
          <a:xfrm>
            <a:off x="6462472" y="3169920"/>
            <a:ext cx="521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4400" b="1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08682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109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Poster Title</vt:lpstr>
      <vt:lpstr>Title Font Size - 40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Shetty, Veeresh (DI SW ST&amp;MK ISME GEE MDG)</dc:creator>
  <cp:lastModifiedBy>Souvik Basu (BDC PMO)</cp:lastModifiedBy>
  <cp:revision>15</cp:revision>
  <dcterms:created xsi:type="dcterms:W3CDTF">2022-01-30T01:07:43Z</dcterms:created>
  <dcterms:modified xsi:type="dcterms:W3CDTF">2022-01-31T15:22:41Z</dcterms:modified>
</cp:coreProperties>
</file>