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4" r:id="rId2"/>
    <p:sldId id="257" r:id="rId3"/>
    <p:sldId id="267" r:id="rId4"/>
    <p:sldId id="268" r:id="rId5"/>
    <p:sldId id="272" r:id="rId6"/>
    <p:sldId id="273" r:id="rId7"/>
    <p:sldId id="269" r:id="rId8"/>
    <p:sldId id="270" r:id="rId9"/>
    <p:sldId id="271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16B"/>
    <a:srgbClr val="FFFFFF"/>
    <a:srgbClr val="0750EE"/>
    <a:srgbClr val="0011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98" autoAdjust="0"/>
    <p:restoredTop sz="94660"/>
  </p:normalViewPr>
  <p:slideViewPr>
    <p:cSldViewPr snapToGrid="0">
      <p:cViewPr varScale="1">
        <p:scale>
          <a:sx n="67" d="100"/>
          <a:sy n="67" d="100"/>
        </p:scale>
        <p:origin x="1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D1736-FF44-4B40-8CD0-88E1DB2D16FC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FB750-1940-4DE2-A2E0-F68913407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713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6F957-2580-4189-B39D-D2C9E7339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597717"/>
            <a:ext cx="2743200" cy="230084"/>
          </a:xfrm>
        </p:spPr>
        <p:txBody>
          <a:bodyPr/>
          <a:lstStyle/>
          <a:p>
            <a:fld id="{4183005D-B0B7-40CF-9312-B0E8767955D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-1"/>
            <a:ext cx="12192000" cy="875683"/>
          </a:xfrm>
          <a:prstGeom prst="rect">
            <a:avLst/>
          </a:prstGeom>
          <a:solidFill>
            <a:srgbClr val="00016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427AD1-FBE1-4856-87FA-4D7C2AB04F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189" y="165583"/>
            <a:ext cx="9360611" cy="544512"/>
          </a:xfrm>
        </p:spPr>
        <p:txBody>
          <a:bodyPr>
            <a:noAutofit/>
          </a:bodyPr>
          <a:lstStyle>
            <a:lvl1pPr>
              <a:defRPr sz="4000" b="0">
                <a:solidFill>
                  <a:schemeClr val="bg1"/>
                </a:solidFill>
                <a:latin typeface="Bahnschrift" panose="020B0502040204020203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0913BC-A953-48FB-B5CE-326B94A7B6BC}"/>
              </a:ext>
            </a:extLst>
          </p:cNvPr>
          <p:cNvSpPr txBox="1"/>
          <p:nvPr userDrawn="1"/>
        </p:nvSpPr>
        <p:spPr>
          <a:xfrm>
            <a:off x="5444219" y="6400800"/>
            <a:ext cx="13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16B"/>
                </a:solidFill>
              </a:rPr>
              <a:t>#VLSID2024</a:t>
            </a:r>
          </a:p>
        </p:txBody>
      </p:sp>
      <p:pic>
        <p:nvPicPr>
          <p:cNvPr id="4" name="Picture 3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41352E75-256A-6670-D1E9-2EA7069F9C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2875" y="174018"/>
            <a:ext cx="596928" cy="527642"/>
          </a:xfrm>
          <a:prstGeom prst="rect">
            <a:avLst/>
          </a:prstGeom>
        </p:spPr>
      </p:pic>
      <p:pic>
        <p:nvPicPr>
          <p:cNvPr id="3" name="Picture 2" descr="A blue and black digital numbers">
            <a:extLst>
              <a:ext uri="{FF2B5EF4-FFF2-40B4-BE49-F238E27FC236}">
                <a16:creationId xmlns:a16="http://schemas.microsoft.com/office/drawing/2014/main" id="{F6B69037-36E3-9C1A-A47D-01CF29F995C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3068" y="85328"/>
            <a:ext cx="2049807" cy="742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4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BD984-AE7C-4C42-9CE2-1BBC121008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017" y="1679317"/>
            <a:ext cx="5570754" cy="4351338"/>
          </a:xfrm>
        </p:spPr>
        <p:txBody>
          <a:bodyPr>
            <a:normAutofit/>
          </a:bodyPr>
          <a:lstStyle>
            <a:lvl1pPr>
              <a:buClr>
                <a:srgbClr val="0070C0"/>
              </a:buClr>
              <a:defRPr sz="2800"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685800" indent="-228600">
              <a:buClr>
                <a:srgbClr val="0070C0"/>
              </a:buClr>
              <a:buFont typeface="Courier New" panose="02070309020205020404" pitchFamily="49" charset="0"/>
              <a:buChar char="o"/>
              <a:defRPr sz="2400"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2pPr>
            <a:lvl3pPr marL="1143000" indent="-228600">
              <a:buClr>
                <a:srgbClr val="0070C0"/>
              </a:buClr>
              <a:buFont typeface="Wingdings" panose="05000000000000000000" pitchFamily="2" charset="2"/>
              <a:buChar char="§"/>
              <a:defRPr sz="2000"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3pPr>
            <a:lvl4pPr marL="1600200" indent="-228600">
              <a:buClr>
                <a:srgbClr val="0070C0"/>
              </a:buClr>
              <a:buFont typeface="Wingdings" panose="05000000000000000000" pitchFamily="2" charset="2"/>
              <a:buChar char="Ø"/>
              <a:defRPr sz="1800"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4pPr>
            <a:lvl5pPr marL="2057400" indent="-228600">
              <a:buClr>
                <a:srgbClr val="0070C0"/>
              </a:buClr>
              <a:buFont typeface="Wingdings" panose="05000000000000000000" pitchFamily="2" charset="2"/>
              <a:buChar char="v"/>
              <a:defRPr sz="1800"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0DBBEE-E4BB-4823-A6E3-EF8DBE5F2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3299" y="1679317"/>
            <a:ext cx="6020684" cy="4351338"/>
          </a:xfrm>
        </p:spPr>
        <p:txBody>
          <a:bodyPr>
            <a:normAutofit/>
          </a:bodyPr>
          <a:lstStyle>
            <a:lvl1pPr>
              <a:buClr>
                <a:srgbClr val="0070C0"/>
              </a:buClr>
              <a:defRPr sz="2800"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685800" indent="-228600">
              <a:buClr>
                <a:srgbClr val="0070C0"/>
              </a:buClr>
              <a:buFont typeface="Courier New" panose="02070309020205020404" pitchFamily="49" charset="0"/>
              <a:buChar char="o"/>
              <a:defRPr sz="2400"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2pPr>
            <a:lvl3pPr marL="1143000" indent="-228600">
              <a:buClr>
                <a:srgbClr val="0070C0"/>
              </a:buClr>
              <a:buFont typeface="Wingdings" panose="05000000000000000000" pitchFamily="2" charset="2"/>
              <a:buChar char="§"/>
              <a:defRPr sz="2000"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3pPr>
            <a:lvl4pPr marL="1600200" indent="-228600">
              <a:buClr>
                <a:srgbClr val="0070C0"/>
              </a:buClr>
              <a:buFont typeface="Wingdings" panose="05000000000000000000" pitchFamily="2" charset="2"/>
              <a:buChar char="Ø"/>
              <a:defRPr sz="1800"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4pPr>
            <a:lvl5pPr marL="2057400" indent="-228600">
              <a:buClr>
                <a:srgbClr val="0070C0"/>
              </a:buClr>
              <a:buFont typeface="Wingdings" panose="05000000000000000000" pitchFamily="2" charset="2"/>
              <a:buChar char="v"/>
              <a:defRPr sz="1800"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A6D6235-834A-4F18-B03C-E23B22DCA44F}"/>
              </a:ext>
            </a:extLst>
          </p:cNvPr>
          <p:cNvSpPr/>
          <p:nvPr userDrawn="1"/>
        </p:nvSpPr>
        <p:spPr>
          <a:xfrm>
            <a:off x="0" y="-1"/>
            <a:ext cx="12192000" cy="875683"/>
          </a:xfrm>
          <a:prstGeom prst="rect">
            <a:avLst/>
          </a:prstGeom>
          <a:solidFill>
            <a:srgbClr val="00016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A23E280-6CC7-47EB-BC2B-6CD57BF2FE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189" y="165583"/>
            <a:ext cx="9360611" cy="544512"/>
          </a:xfrm>
        </p:spPr>
        <p:txBody>
          <a:bodyPr>
            <a:noAutofit/>
          </a:bodyPr>
          <a:lstStyle>
            <a:lvl1pPr>
              <a:defRPr sz="4000" b="0">
                <a:solidFill>
                  <a:schemeClr val="bg1"/>
                </a:solidFill>
                <a:latin typeface="Bahnschrift" panose="020B0502040204020203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C7C86E4-AE1C-407C-912A-2BE57E232E93}"/>
              </a:ext>
            </a:extLst>
          </p:cNvPr>
          <p:cNvSpPr txBox="1"/>
          <p:nvPr userDrawn="1"/>
        </p:nvSpPr>
        <p:spPr>
          <a:xfrm>
            <a:off x="5444219" y="6400800"/>
            <a:ext cx="13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16B"/>
                </a:solidFill>
              </a:rPr>
              <a:t>#VLSID2024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7719626D-B099-4559-A080-473AF8E6E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597717"/>
            <a:ext cx="2743200" cy="230084"/>
          </a:xfrm>
        </p:spPr>
        <p:txBody>
          <a:bodyPr/>
          <a:lstStyle/>
          <a:p>
            <a:fld id="{4183005D-B0B7-40CF-9312-B0E8767955DF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BF168369-05B8-BA63-2451-42EAE20517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3809" y="174209"/>
            <a:ext cx="596928" cy="527642"/>
          </a:xfrm>
          <a:prstGeom prst="rect">
            <a:avLst/>
          </a:prstGeom>
        </p:spPr>
      </p:pic>
      <p:pic>
        <p:nvPicPr>
          <p:cNvPr id="6" name="Picture 5" descr="A blue and black digital numbers">
            <a:extLst>
              <a:ext uri="{FF2B5EF4-FFF2-40B4-BE49-F238E27FC236}">
                <a16:creationId xmlns:a16="http://schemas.microsoft.com/office/drawing/2014/main" id="{AC7CC6D4-1945-CB11-DAD6-E1AE89DE42E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3068" y="85328"/>
            <a:ext cx="2049807" cy="742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89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and Content">
    <p:bg>
      <p:bgPr>
        <a:solidFill>
          <a:srgbClr val="0001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760C8D93-2965-4032-B020-368ACA3E524B}"/>
              </a:ext>
            </a:extLst>
          </p:cNvPr>
          <p:cNvSpPr txBox="1"/>
          <p:nvPr userDrawn="1"/>
        </p:nvSpPr>
        <p:spPr>
          <a:xfrm>
            <a:off x="4260401" y="2921168"/>
            <a:ext cx="36711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Bahnschrift" panose="020B0502040204020203" pitchFamily="34" charset="0"/>
              </a:rPr>
              <a:t>Thank You</a:t>
            </a:r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86F12B7C-3757-47A0-B4E9-D9E090A391BE}"/>
              </a:ext>
            </a:extLst>
          </p:cNvPr>
          <p:cNvSpPr/>
          <p:nvPr userDrawn="1"/>
        </p:nvSpPr>
        <p:spPr>
          <a:xfrm rot="5400000">
            <a:off x="3759537" y="2450521"/>
            <a:ext cx="717176" cy="941294"/>
          </a:xfrm>
          <a:prstGeom prst="corner">
            <a:avLst>
              <a:gd name="adj1" fmla="val 22500"/>
              <a:gd name="adj2" fmla="val 2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-Shape 13">
            <a:extLst>
              <a:ext uri="{FF2B5EF4-FFF2-40B4-BE49-F238E27FC236}">
                <a16:creationId xmlns:a16="http://schemas.microsoft.com/office/drawing/2014/main" id="{3FFC4A33-2B6A-4D6D-A4ED-C1B4B6BD2652}"/>
              </a:ext>
            </a:extLst>
          </p:cNvPr>
          <p:cNvSpPr/>
          <p:nvPr userDrawn="1"/>
        </p:nvSpPr>
        <p:spPr>
          <a:xfrm rot="16200000">
            <a:off x="7573011" y="3466184"/>
            <a:ext cx="717176" cy="941294"/>
          </a:xfrm>
          <a:prstGeom prst="corner">
            <a:avLst>
              <a:gd name="adj1" fmla="val 22500"/>
              <a:gd name="adj2" fmla="val 2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8DA08D-6E80-4949-865B-70A333D4993F}"/>
              </a:ext>
            </a:extLst>
          </p:cNvPr>
          <p:cNvSpPr txBox="1"/>
          <p:nvPr userDrawn="1"/>
        </p:nvSpPr>
        <p:spPr>
          <a:xfrm>
            <a:off x="5444219" y="6157863"/>
            <a:ext cx="13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#VLSID2024</a:t>
            </a:r>
          </a:p>
        </p:txBody>
      </p:sp>
    </p:spTree>
    <p:extLst>
      <p:ext uri="{BB962C8B-B14F-4D97-AF65-F5344CB8AC3E}">
        <p14:creationId xmlns:p14="http://schemas.microsoft.com/office/powerpoint/2010/main" val="814459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rgbClr val="0001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22D7980-61CD-4A0E-B042-CC35457B3C8B}"/>
              </a:ext>
            </a:extLst>
          </p:cNvPr>
          <p:cNvSpPr txBox="1"/>
          <p:nvPr userDrawn="1"/>
        </p:nvSpPr>
        <p:spPr>
          <a:xfrm>
            <a:off x="5444219" y="6400800"/>
            <a:ext cx="13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#VLSID2024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4105920-6A56-0971-4088-5F999ABD74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0352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727A840-47C7-8FF0-3597-9768B3936331}"/>
              </a:ext>
            </a:extLst>
          </p:cNvPr>
          <p:cNvSpPr txBox="1"/>
          <p:nvPr userDrawn="1"/>
        </p:nvSpPr>
        <p:spPr>
          <a:xfrm>
            <a:off x="2956477" y="93301"/>
            <a:ext cx="6279046" cy="1803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C000"/>
                </a:solidFill>
              </a:rPr>
              <a:t>37</a:t>
            </a:r>
            <a:r>
              <a:rPr lang="en-US" b="1" baseline="30000" dirty="0">
                <a:solidFill>
                  <a:srgbClr val="FFC000"/>
                </a:solidFill>
              </a:rPr>
              <a:t>th</a:t>
            </a:r>
            <a:r>
              <a:rPr lang="en-US" b="1" dirty="0">
                <a:solidFill>
                  <a:srgbClr val="FFC000"/>
                </a:solidFill>
              </a:rPr>
              <a:t>  INTERNATIONAL CONFERENCE ON VLSI DESIGN</a:t>
            </a:r>
          </a:p>
          <a:p>
            <a:pPr algn="ctr"/>
            <a:r>
              <a:rPr lang="en-US" b="1" dirty="0">
                <a:solidFill>
                  <a:srgbClr val="FFC000"/>
                </a:solidFill>
              </a:rPr>
              <a:t>&amp;</a:t>
            </a:r>
            <a:endParaRPr lang="en-US" b="1" baseline="30000" dirty="0">
              <a:solidFill>
                <a:srgbClr val="FFC000"/>
              </a:solidFill>
            </a:endParaRPr>
          </a:p>
          <a:p>
            <a:pPr marL="457200" algn="ctr"/>
            <a:r>
              <a:rPr lang="en-US" b="1" dirty="0">
                <a:solidFill>
                  <a:srgbClr val="FFC000"/>
                </a:solidFill>
              </a:rPr>
              <a:t>23</a:t>
            </a:r>
            <a:r>
              <a:rPr lang="en-US" b="1" baseline="30000" dirty="0">
                <a:solidFill>
                  <a:srgbClr val="FFC000"/>
                </a:solidFill>
              </a:rPr>
              <a:t>rd</a:t>
            </a:r>
            <a:r>
              <a:rPr lang="en-US" b="1" dirty="0">
                <a:solidFill>
                  <a:srgbClr val="FFC000"/>
                </a:solidFill>
              </a:rPr>
              <a:t> INTERNATIONAL CONFERENCE ON EMBEDDED SYSTEM</a:t>
            </a:r>
          </a:p>
          <a:p>
            <a:pPr algn="ctr">
              <a:lnSpc>
                <a:spcPts val="1100"/>
              </a:lnSpc>
            </a:pPr>
            <a:endParaRPr lang="en-US" b="1" dirty="0">
              <a:solidFill>
                <a:srgbClr val="FFC000"/>
              </a:solidFill>
            </a:endParaRPr>
          </a:p>
          <a:p>
            <a:pPr marL="822960" algn="ctr"/>
            <a:r>
              <a:rPr lang="en-US" sz="1600" dirty="0">
                <a:solidFill>
                  <a:srgbClr val="FFC000"/>
                </a:solidFill>
              </a:rPr>
              <a:t>VLSI meets AI &amp; Quantum for Cyber-Physical Systems</a:t>
            </a:r>
          </a:p>
          <a:p>
            <a:pPr algn="ctr"/>
            <a:r>
              <a:rPr lang="en-US" sz="1600" dirty="0">
                <a:solidFill>
                  <a:srgbClr val="FFC000"/>
                </a:solidFill>
              </a:rPr>
              <a:t>6-10 JANUARY 2024 </a:t>
            </a:r>
          </a:p>
          <a:p>
            <a:pPr algn="ctr"/>
            <a:r>
              <a:rPr lang="en-US" sz="1600" dirty="0">
                <a:solidFill>
                  <a:srgbClr val="FFC000"/>
                </a:solidFill>
              </a:rPr>
              <a:t>VENUE: ITC ROYAL BENGAL, KOLKATA</a:t>
            </a:r>
          </a:p>
        </p:txBody>
      </p:sp>
      <p:pic>
        <p:nvPicPr>
          <p:cNvPr id="12" name="Picture 11" descr="A screen shot of a computer&#10;&#10;Description automatically generated">
            <a:extLst>
              <a:ext uri="{FF2B5EF4-FFF2-40B4-BE49-F238E27FC236}">
                <a16:creationId xmlns:a16="http://schemas.microsoft.com/office/drawing/2014/main" id="{1B6863BE-FAB1-04B2-F2BA-ACA2EC0E316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762" y="93301"/>
            <a:ext cx="2313238" cy="596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40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9032D6-867F-47F0-8276-84CD4CA35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640210-5ED0-491F-8B00-B9CBE7635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D17EA-CCD6-4DF7-A003-FCFFABA909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E06D4-6A91-4AE0-AC19-2EB2041777BB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575DA-1EED-4109-AA44-4B7F34DB20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B62E2-401E-47EB-A9CE-CB47BA6748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2E5B9-4FC1-423C-9FF6-CA75E6025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104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6" r:id="rId2"/>
    <p:sldLayoutId id="2147483661" r:id="rId3"/>
    <p:sldLayoutId id="214748365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0B2F648-3FC8-410A-AF8D-438E5A0A46D0}"/>
              </a:ext>
            </a:extLst>
          </p:cNvPr>
          <p:cNvSpPr txBox="1"/>
          <p:nvPr/>
        </p:nvSpPr>
        <p:spPr>
          <a:xfrm>
            <a:off x="316870" y="3113089"/>
            <a:ext cx="115431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Bahnschrift" panose="020B0502040204020203" pitchFamily="34" charset="0"/>
              </a:rPr>
              <a:t>Click to add title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165FA58-04C5-40C1-AA25-E06BA97F22DB}"/>
              </a:ext>
            </a:extLst>
          </p:cNvPr>
          <p:cNvSpPr txBox="1">
            <a:spLocks/>
          </p:cNvSpPr>
          <p:nvPr/>
        </p:nvSpPr>
        <p:spPr>
          <a:xfrm>
            <a:off x="316870" y="4365153"/>
            <a:ext cx="5779130" cy="76674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Please don’t mention your name/company</a:t>
            </a:r>
          </a:p>
        </p:txBody>
      </p:sp>
    </p:spTree>
    <p:extLst>
      <p:ext uri="{BB962C8B-B14F-4D97-AF65-F5344CB8AC3E}">
        <p14:creationId xmlns:p14="http://schemas.microsoft.com/office/powerpoint/2010/main" val="1412049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4416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A31DB0-95BE-4199-A679-472756BE5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03" y="169302"/>
            <a:ext cx="9861924" cy="5445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451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A31DB0-95BE-4199-A679-472756BE5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01" y="160249"/>
            <a:ext cx="9852871" cy="5445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94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A31DB0-95BE-4199-A679-472756BE5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048" y="169302"/>
            <a:ext cx="9852871" cy="5445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732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A31DB0-95BE-4199-A679-472756BE5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048" y="169302"/>
            <a:ext cx="9852871" cy="5445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015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A31DB0-95BE-4199-A679-472756BE5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048" y="169302"/>
            <a:ext cx="9852871" cy="5445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810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5CB3DB-E521-4136-A1C7-6463C22E08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F146E-4FC1-4E6D-A477-0F322C9B98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AF4A8D3-6733-4E46-823A-D4FC9DDE0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564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5CB3DB-E521-4136-A1C7-6463C22E08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F146E-4FC1-4E6D-A477-0F322C9B98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AF4A8D3-6733-4E46-823A-D4FC9DDE0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64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5CB3DB-E521-4136-A1C7-6463C22E08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F146E-4FC1-4E6D-A477-0F322C9B98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AF4A8D3-6733-4E46-823A-D4FC9DDE0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50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11</Words>
  <Application>Microsoft Office PowerPoint</Application>
  <PresentationFormat>Widescreen</PresentationFormat>
  <Paragraphs>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Bahnschrift</vt:lpstr>
      <vt:lpstr>Calibri</vt:lpstr>
      <vt:lpstr>Calibri Light</vt:lpstr>
      <vt:lpstr>Courier New</vt:lpstr>
      <vt:lpstr>Microsoft Sans Serif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anoushka</dc:creator>
  <cp:lastModifiedBy>Ayan Datta</cp:lastModifiedBy>
  <cp:revision>30</cp:revision>
  <dcterms:created xsi:type="dcterms:W3CDTF">2019-11-27T15:25:05Z</dcterms:created>
  <dcterms:modified xsi:type="dcterms:W3CDTF">2023-09-05T12:42:16Z</dcterms:modified>
</cp:coreProperties>
</file>