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14.xml" ContentType="application/vnd.openxmlformats-officedocument.theme+xml"/>
  <Override PartName="/ppt/theme/theme3.xml" ContentType="application/vnd.openxmlformats-officedocument.theme+xml"/>
  <Override PartName="/ppt/theme/theme15.xml" ContentType="application/vnd.openxmlformats-officedocument.theme+xml"/>
  <Override PartName="/ppt/theme/theme4.xml" ContentType="application/vnd.openxmlformats-officedocument.theme+xml"/>
  <Override PartName="/ppt/theme/theme16.xml" ContentType="application/vnd.openxmlformats-officedocument.theme+xml"/>
  <Override PartName="/ppt/theme/theme5.xml" ContentType="application/vnd.openxmlformats-officedocument.theme+xml"/>
  <Override PartName="/ppt/theme/theme17.xml" ContentType="application/vnd.openxmlformats-officedocument.theme+xml"/>
  <Override PartName="/ppt/theme/theme6.xml" ContentType="application/vnd.openxmlformats-officedocument.theme+xml"/>
  <Override PartName="/ppt/theme/theme18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9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media/image1.jpeg" ContentType="image/jpeg"/>
  <Override PartName="/ppt/media/image2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9" r:id="rId9"/>
    <p:sldMasterId id="2147483671" r:id="rId10"/>
    <p:sldMasterId id="2147483673" r:id="rId11"/>
    <p:sldMasterId id="2147483675" r:id="rId12"/>
    <p:sldMasterId id="2147483677" r:id="rId13"/>
    <p:sldMasterId id="2147483679" r:id="rId14"/>
    <p:sldMasterId id="2147483681" r:id="rId15"/>
    <p:sldMasterId id="2147483683" r:id="rId16"/>
    <p:sldMasterId id="2147483685" r:id="rId17"/>
    <p:sldMasterId id="2147483687" r:id="rId18"/>
    <p:sldMasterId id="2147483689" r:id="rId19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640" y="1323000"/>
            <a:ext cx="907128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2FA384-A806-472E-8798-BBE00459D4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3640" y="1323000"/>
            <a:ext cx="907128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165"/>
              </a:spcBef>
              <a:buNone/>
            </a:pPr>
            <a:endParaRPr b="0" lang="en-US" sz="26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874FF0A-36B8-4D9D-AAB1-8DCC2DE2464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3640" y="1323000"/>
            <a:ext cx="907128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72F550E-4517-4E0F-A6E0-E9BB4A44E65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F6F0D8B-1026-4B5F-BE4A-939BCC7868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3640" y="1323000"/>
            <a:ext cx="907128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165"/>
              </a:spcBef>
              <a:buNone/>
            </a:pPr>
            <a:endParaRPr b="0" lang="en-US" sz="26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7924876-582C-48F9-82A2-6EABDCA4B9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965B3A6-DD41-4FED-B446-32B4592147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503640" y="1323000"/>
            <a:ext cx="907128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AC0CD7D0-A338-4CC0-BA56-B94D7C15FF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5149EEF-6447-4D3E-ADAE-68EF6EE722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447C754-D142-4457-95C4-F67ED5AEBB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3640" y="1323000"/>
            <a:ext cx="907128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165"/>
              </a:spcBef>
              <a:buNone/>
            </a:pPr>
            <a:endParaRPr b="0" lang="en-US" sz="26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2736F07C-FB70-4E95-B098-4EB3E54961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03F98346-F9D7-4A52-B3EA-03878DF7BC0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9BC27B-2CB6-48D4-BDF4-F1DC72A6764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3640" y="1323000"/>
            <a:ext cx="442656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165"/>
              </a:spcBef>
              <a:buNone/>
            </a:pPr>
            <a:endParaRPr b="0" lang="en-US" sz="26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151960" y="1323000"/>
            <a:ext cx="442656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165"/>
              </a:spcBef>
              <a:buNone/>
            </a:pPr>
            <a:endParaRPr b="0" lang="en-US" sz="26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F729CCC8-1F85-4F06-944A-E9074B2F2A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FE92672B-5074-4F42-B9B3-8BB93467A67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52A5FF1A-4829-4727-96DF-F6B0CDB401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C6054BFD-2A72-4169-BDD1-8683CC4686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412A1E5B-D2E9-42BC-AE67-959B8D3D99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97D20583-D3BD-46E4-B11F-CD41E9EF39C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CD2BB81-DBFC-4740-9AF3-81B5E74F31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F2BE25F-B2E9-4849-8811-3BB2363680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3640" y="1323000"/>
            <a:ext cx="442656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165"/>
              </a:spcBef>
              <a:buNone/>
            </a:pPr>
            <a:endParaRPr b="0" lang="en-US" sz="26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1960" y="1323000"/>
            <a:ext cx="442656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165"/>
              </a:spcBef>
              <a:buNone/>
            </a:pPr>
            <a:endParaRPr b="0" lang="en-US" sz="26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8E17D9C-BAE0-4880-8C49-ADF7EEE0DE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629C561-955A-4577-9D0E-D3FA62377F5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59A6F58-BA64-4198-925F-79F9B6184BC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3640" y="1323000"/>
            <a:ext cx="442656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165"/>
              </a:spcBef>
              <a:buNone/>
            </a:pPr>
            <a:endParaRPr b="0" lang="en-US" sz="26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5151960" y="1323000"/>
            <a:ext cx="442656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165"/>
              </a:spcBef>
              <a:buNone/>
            </a:pPr>
            <a:endParaRPr b="0" lang="en-US" sz="26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8357B64-EA1E-4F1D-90BC-8B2153147BA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63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446A6DC-52E0-4693-9252-D0B5829EFA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7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8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20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21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22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23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2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5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5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3184AFC-1D0E-4353-B5CC-769852E45B22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3640" y="132588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4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264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93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1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31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6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79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979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4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5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6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6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6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6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ftr" idx="28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29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21C8D28-91B0-4041-BF1B-741DBF8F123E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30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3640" y="1323000"/>
            <a:ext cx="907128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93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6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4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ftr" idx="31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sldNum" idx="32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FC68915-C81D-43BC-A8F2-95F444995A7D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dt" idx="33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ftr" idx="34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ldNum" idx="35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38D51A0-5B64-4C01-A8D9-290C4BD25E47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 idx="36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3640" y="1323000"/>
            <a:ext cx="442656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93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6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4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152320" y="1323000"/>
            <a:ext cx="442656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93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6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4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 idx="37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38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CBBF87A-2283-4610-B56A-7B224BE81581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dt" idx="39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ftr" idx="40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ldNum" idx="41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6F985F4-CDB6-45E5-90DA-C9FC96206EEC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dt" idx="42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ftr" idx="43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sldNum" idx="44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89304FA-0CA9-42A7-A731-8C2D47DADF12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dt" idx="45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ftr" idx="46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ldNum" idx="47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3618B00-C36F-4B20-96D6-613B1250E782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dt" idx="48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ftr" idx="49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ldNum" idx="50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EB41B5A-ECE1-4396-B644-30085E2194CB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dt" idx="51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ftr" idx="52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ldNum" idx="53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B870BB9-CBA6-4AA1-B520-DCBAFD5FD47D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dt" idx="54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E4D5158-A463-4E47-934B-EF94C5DC4213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ftr" idx="7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ldNum" idx="8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0398213-FFC6-4226-981C-610645D2EA73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9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ftr" idx="10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sldNum" idx="11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44CFB3C-9435-4B25-82F9-6856CB7484F0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12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640" y="1323000"/>
            <a:ext cx="442656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93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6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4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320" y="1323000"/>
            <a:ext cx="442656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93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6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4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3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4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FFC84E2-CB91-4296-A822-E57BB123B372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5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6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17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271D4FB-D647-4B7B-9881-805E7AD9C835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8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3640" y="1323000"/>
            <a:ext cx="9071280" cy="37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93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6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4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ftr" idx="19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 idx="20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1CD5462-837D-49FE-8049-98359D4B80F9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dt" idx="21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640" y="226800"/>
            <a:ext cx="907128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ftr" idx="22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sldNum" idx="23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FB8249F-A4A7-443E-B222-C1B05B7DD19A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 idx="24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ftr" idx="25"/>
          </p:nvPr>
        </p:nvSpPr>
        <p:spPr>
          <a:xfrm>
            <a:off x="3443400" y="525492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ldNum" idx="26"/>
          </p:nvPr>
        </p:nvSpPr>
        <p:spPr>
          <a:xfrm>
            <a:off x="722340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B37BD57-4638-44A1-81E8-FCE90E6731A7}" type="slidenum">
              <a:rPr b="0" lang="en-IN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27"/>
          </p:nvPr>
        </p:nvSpPr>
        <p:spPr>
          <a:xfrm>
            <a:off x="503640" y="525492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64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55640" y="1760400"/>
            <a:ext cx="8567280" cy="1214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1511640" y="3213000"/>
            <a:ext cx="7055280" cy="93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Please don’t mention your name/company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6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572800"/>
          </a:xfrm>
          <a:prstGeom prst="rect">
            <a:avLst/>
          </a:prstGeom>
          <a:ln w="0">
            <a:noFill/>
          </a:ln>
        </p:spPr>
      </p:pic>
      <p:sp>
        <p:nvSpPr>
          <p:cNvPr id="128" name="Title 2"/>
          <p:cNvSpPr/>
          <p:nvPr/>
        </p:nvSpPr>
        <p:spPr>
          <a:xfrm>
            <a:off x="755640" y="2186280"/>
            <a:ext cx="8567280" cy="121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Thank you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57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57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57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57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57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57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57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57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Application>LibreOffice/24.8.3.2$MacOSX_X86_64 LibreOffice_project/48a6bac9e7e268aeb4c3483fcf825c94556d9f92</Application>
  <AppVersion>15.0000</AppVersion>
  <Words>5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2025-07-28T10:20:08Z</dcterms:created>
  <dc:creator>Vinod</dc:creator>
  <dc:description/>
  <dc:language>en-US</dc:language>
  <cp:lastModifiedBy/>
  <dcterms:modified xsi:type="dcterms:W3CDTF">2025-07-28T16:54:32Z</dcterms:modified>
  <cp:revision>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8</vt:i4>
  </property>
</Properties>
</file>